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75"/>
  </p:normalViewPr>
  <p:slideViewPr>
    <p:cSldViewPr snapToGrid="0" snapToObjects="1">
      <p:cViewPr varScale="1">
        <p:scale>
          <a:sx n="110" d="100"/>
          <a:sy n="110" d="100"/>
        </p:scale>
        <p:origin x="6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8786-C04A-F649-8F2B-F3936F23C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9EDEF-1528-4B45-A241-B25A69EF99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71D22-7937-9447-935D-9993729C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275D3-3B67-504B-A248-E90D15340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529F6-2AD4-9B4E-B407-118617401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3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E4292-4398-B843-A531-01D5207E6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B85B9-25CC-A446-A33E-0F428C6C1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519B3-C657-8D44-9549-B68F5750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3F91A-5DA7-A445-8358-C1B5547B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3F448-935B-FF4D-8B6B-125FBD8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7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27D6E2-B487-AC4A-B500-CB89436E0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FF0E6-A885-FE40-B947-FFBD74E7C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7E73C-BBEF-8A4F-8E35-B85A1BBC3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94D22-0A73-E44D-939E-C5C8D4EE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DA8B7-EC85-9544-887F-7E7B288E6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9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AB6D-CDFD-EC46-9EC4-917EDE53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51411-A8E3-5B44-829A-580B58E8B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C17E9-D887-0A41-A4E1-2033CED91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05F89-6D9D-9244-B0BB-17836DDD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462D5-B5BF-5942-87BB-6BC41EEB3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5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7962E-AAB4-6A4A-852F-38498544C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8D4EE-2898-A944-A923-D52569C8E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52513-422F-9C4D-BF4C-2A277CCC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937B3-4D82-D443-AC17-360738F8F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C4C4E-6982-3A47-97E5-2A78F47E9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5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688B0-36F6-3F48-8E58-312111484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5468E-46D9-844C-8F92-65DD01D79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6A299-E405-344C-8299-97827E54C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CD7CD-7468-FD41-BE90-34596452C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F3DDA-E573-FB4C-B83A-BC0C5C72D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0E42A-BE24-5244-8403-EE184A3DE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9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3DB7F-6E61-CB40-A1DE-2044C774C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0AB93-156A-BC4A-A750-38FFF8FDE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ADAE09-87E1-CB48-A482-97105D6FE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329528-E4E6-1E4D-B50A-223676316F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EAAD7A-29AD-CA40-A2CB-118AB5A36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271EE5-B861-4742-AC54-874CBE7F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2B143-482F-AA41-B8F2-C39954EDB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D4FB6-C000-1A48-AE15-23A438087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93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111B-340C-224B-8905-B7329C42A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5C986-A477-4F44-8516-50AFC6202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E51FFE-99B7-BF47-A4DA-CE61DD32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05D54-BED3-854C-97DF-AA092300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7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13C808-1102-224B-A54A-E75C1972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0BCF40-A764-3542-8F49-DE735A5AE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5B618-7FBB-634C-91E7-8B7F2948D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3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FB65F-6B61-6A4F-A7C2-06767350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C0254-64F7-F64C-A489-AAE0394F6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065DC-88F7-9140-8A19-A581C49E8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E52DE-BB08-604E-9163-3F8A94A7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E02B9-9409-1E4F-BEBB-507D9860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BDED14-A403-B64A-8784-A0D5C93D7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3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7259-83EE-0545-9C93-9AEB7B2F1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458ADB-AE31-ED4B-B37B-CAB2EB98B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62031-D9EA-F845-9099-351140FFD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DFDFC-3136-BE4D-AE90-0A08064F6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48BF5-97F7-0945-96E6-E1BFEDE0B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F6C01-9089-8F4E-B494-E23D97B60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5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12356-F354-2841-AEFF-66ECF4795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6C9EE-CDEF-C347-95DA-2E41BFC2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A330C-9E00-AD47-96A2-20CBD5246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D17E-D539-F34F-AD7E-943BD5351269}" type="datetimeFigureOut">
              <a:rPr lang="en-US" smtClean="0"/>
              <a:t>7/22/20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EC8DB-0EB6-3A49-A607-5DCF1EA5C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871F-EAF4-A545-B8AB-C5B6E0BE71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4AF4-B28A-3149-871B-4BEF7EA41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5992655E-4364-3343-BBCA-A391F7D8A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" y="0"/>
            <a:ext cx="121892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960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Spencer</dc:creator>
  <cp:lastModifiedBy>Kate Spencer</cp:lastModifiedBy>
  <cp:revision>1</cp:revision>
  <dcterms:created xsi:type="dcterms:W3CDTF">2020-07-22T23:39:14Z</dcterms:created>
  <dcterms:modified xsi:type="dcterms:W3CDTF">2020-07-22T23:41:08Z</dcterms:modified>
</cp:coreProperties>
</file>