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775"/>
  </p:normalViewPr>
  <p:slideViewPr>
    <p:cSldViewPr snapToGrid="0" snapToObjects="1">
      <p:cViewPr varScale="1">
        <p:scale>
          <a:sx n="110" d="100"/>
          <a:sy n="110" d="100"/>
        </p:scale>
        <p:origin x="6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28786-C04A-F649-8F2B-F3936F23C6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19EDEF-1528-4B45-A241-B25A69EF99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D71D22-7937-9447-935D-9993729C6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4D17E-D539-F34F-AD7E-943BD5351269}" type="datetimeFigureOut">
              <a:rPr lang="en-US" smtClean="0"/>
              <a:t>7/22/20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B275D3-3B67-504B-A248-E90D15340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C529F6-2AD4-9B4E-B407-118617401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84AF4-B28A-3149-871B-4BEF7EA41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237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E4292-4398-B843-A531-01D5207E6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8B85B9-25CC-A446-A33E-0F428C6C10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519B3-C657-8D44-9549-B68F5750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4D17E-D539-F34F-AD7E-943BD5351269}" type="datetimeFigureOut">
              <a:rPr lang="en-US" smtClean="0"/>
              <a:t>7/22/20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F3F91A-5DA7-A445-8358-C1B5547BB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3F448-935B-FF4D-8B6B-125FBD8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84AF4-B28A-3149-871B-4BEF7EA41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578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27D6E2-B487-AC4A-B500-CB89436E00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9FF0E6-A885-FE40-B947-FFBD74E7CA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07E73C-BBEF-8A4F-8E35-B85A1BBC3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4D17E-D539-F34F-AD7E-943BD5351269}" type="datetimeFigureOut">
              <a:rPr lang="en-US" smtClean="0"/>
              <a:t>7/22/20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694D22-0A73-E44D-939E-C5C8D4EE1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ADA8B7-EC85-9544-887F-7E7B288E6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84AF4-B28A-3149-871B-4BEF7EA41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592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FAB6D-CDFD-EC46-9EC4-917EDE53A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51411-A8E3-5B44-829A-580B58E8B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C17E9-D887-0A41-A4E1-2033CED91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4D17E-D539-F34F-AD7E-943BD5351269}" type="datetimeFigureOut">
              <a:rPr lang="en-US" smtClean="0"/>
              <a:t>7/22/20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005F89-6D9D-9244-B0BB-17836DDDB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462D5-B5BF-5942-87BB-6BC41EEB3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84AF4-B28A-3149-871B-4BEF7EA41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659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7962E-AAB4-6A4A-852F-38498544C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E8D4EE-2898-A944-A923-D52569C8E8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752513-422F-9C4D-BF4C-2A277CCCC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4D17E-D539-F34F-AD7E-943BD5351269}" type="datetimeFigureOut">
              <a:rPr lang="en-US" smtClean="0"/>
              <a:t>7/22/20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937B3-4D82-D443-AC17-360738F8F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C4C4E-6982-3A47-97E5-2A78F47E9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84AF4-B28A-3149-871B-4BEF7EA41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153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688B0-36F6-3F48-8E58-312111484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5468E-46D9-844C-8F92-65DD01D791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6A299-E405-344C-8299-97827E54CC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ECD7CD-7468-FD41-BE90-34596452C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4D17E-D539-F34F-AD7E-943BD5351269}" type="datetimeFigureOut">
              <a:rPr lang="en-US" smtClean="0"/>
              <a:t>7/22/20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2F3DDA-E573-FB4C-B83A-BC0C5C72D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10E42A-BE24-5244-8403-EE184A3DE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84AF4-B28A-3149-871B-4BEF7EA41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197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3DB7F-6E61-CB40-A1DE-2044C774C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50AB93-156A-BC4A-A750-38FFF8FDE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ADAE09-87E1-CB48-A482-97105D6FEC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329528-E4E6-1E4D-B50A-223676316F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EAAD7A-29AD-CA40-A2CB-118AB5A368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271EE5-B861-4742-AC54-874CBE7FA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4D17E-D539-F34F-AD7E-943BD5351269}" type="datetimeFigureOut">
              <a:rPr lang="en-US" smtClean="0"/>
              <a:t>7/22/20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12B143-482F-AA41-B8F2-C39954EDB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5D4FB6-C000-1A48-AE15-23A438087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84AF4-B28A-3149-871B-4BEF7EA41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936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E111B-340C-224B-8905-B7329C42A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65C986-A477-4F44-8516-50AFC6202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4D17E-D539-F34F-AD7E-943BD5351269}" type="datetimeFigureOut">
              <a:rPr lang="en-US" smtClean="0"/>
              <a:t>7/22/20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E51FFE-99B7-BF47-A4DA-CE61DD32E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D05D54-BED3-854C-97DF-AA092300A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84AF4-B28A-3149-871B-4BEF7EA41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279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13C808-1102-224B-A54A-E75C1972D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4D17E-D539-F34F-AD7E-943BD5351269}" type="datetimeFigureOut">
              <a:rPr lang="en-US" smtClean="0"/>
              <a:t>7/22/20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0BCF40-A764-3542-8F49-DE735A5AE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C5B618-7FBB-634C-91E7-8B7F2948D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84AF4-B28A-3149-871B-4BEF7EA41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439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FB65F-6B61-6A4F-A7C2-067673506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AC0254-64F7-F64C-A489-AAE0394F6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8065DC-88F7-9140-8A19-A581C49E86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4E52DE-BB08-604E-9163-3F8A94A71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4D17E-D539-F34F-AD7E-943BD5351269}" type="datetimeFigureOut">
              <a:rPr lang="en-US" smtClean="0"/>
              <a:t>7/22/20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0E02B9-9409-1E4F-BEBB-507D98607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BDED14-A403-B64A-8784-A0D5C93D7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84AF4-B28A-3149-871B-4BEF7EA41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230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E7259-83EE-0545-9C93-9AEB7B2F1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458ADB-AE31-ED4B-B37B-CAB2EB98B4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162031-D9EA-F845-9099-351140FFD5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FDFDFC-3136-BE4D-AE90-0A08064F6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4D17E-D539-F34F-AD7E-943BD5351269}" type="datetimeFigureOut">
              <a:rPr lang="en-US" smtClean="0"/>
              <a:t>7/22/20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48BF5-97F7-0945-96E6-E1BFEDE0B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9F6C01-9089-8F4E-B494-E23D97B60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84AF4-B28A-3149-871B-4BEF7EA41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655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212356-F354-2841-AEFF-66ECF4795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76C9EE-CDEF-C347-95DA-2E41BFC23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0A330C-9E00-AD47-96A2-20CBD52469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4D17E-D539-F34F-AD7E-943BD5351269}" type="datetimeFigureOut">
              <a:rPr lang="en-US" smtClean="0"/>
              <a:t>7/22/20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9EC8DB-0EB6-3A49-A607-5DCF1EA5CC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CC871F-EAF4-A545-B8AB-C5B6E0BE71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84AF4-B28A-3149-871B-4BEF7EA41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17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5992655E-4364-3343-BBCA-A391F7D8A3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0" y="0"/>
            <a:ext cx="1218921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960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Spencer</dc:creator>
  <cp:lastModifiedBy>Kate Spencer</cp:lastModifiedBy>
  <cp:revision>1</cp:revision>
  <dcterms:created xsi:type="dcterms:W3CDTF">2020-07-22T23:39:14Z</dcterms:created>
  <dcterms:modified xsi:type="dcterms:W3CDTF">2020-07-22T23:41:08Z</dcterms:modified>
</cp:coreProperties>
</file>