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8"/>
  </p:notesMasterIdLst>
  <p:sldIdLst>
    <p:sldId id="1266" r:id="rId2"/>
    <p:sldId id="855" r:id="rId3"/>
    <p:sldId id="1032" r:id="rId4"/>
    <p:sldId id="1268" r:id="rId5"/>
    <p:sldId id="1274" r:id="rId6"/>
    <p:sldId id="1267" r:id="rId7"/>
    <p:sldId id="1279" r:id="rId8"/>
    <p:sldId id="1276" r:id="rId9"/>
    <p:sldId id="1280" r:id="rId10"/>
    <p:sldId id="1124" r:id="rId11"/>
    <p:sldId id="1129" r:id="rId12"/>
    <p:sldId id="1130" r:id="rId13"/>
    <p:sldId id="1269" r:id="rId14"/>
    <p:sldId id="1035" r:id="rId15"/>
    <p:sldId id="1082" r:id="rId16"/>
    <p:sldId id="1083" r:id="rId17"/>
    <p:sldId id="937" r:id="rId18"/>
    <p:sldId id="1107" r:id="rId19"/>
    <p:sldId id="1108" r:id="rId20"/>
    <p:sldId id="1109" r:id="rId21"/>
    <p:sldId id="1110" r:id="rId22"/>
    <p:sldId id="1111" r:id="rId23"/>
    <p:sldId id="1265" r:id="rId24"/>
    <p:sldId id="1095" r:id="rId25"/>
    <p:sldId id="1072" r:id="rId26"/>
    <p:sldId id="1075" r:id="rId27"/>
    <p:sldId id="1073" r:id="rId28"/>
    <p:sldId id="1077" r:id="rId29"/>
    <p:sldId id="1277" r:id="rId30"/>
    <p:sldId id="1090" r:id="rId31"/>
    <p:sldId id="1270" r:id="rId32"/>
    <p:sldId id="1271" r:id="rId33"/>
    <p:sldId id="1272" r:id="rId34"/>
    <p:sldId id="1273" r:id="rId35"/>
    <p:sldId id="903" r:id="rId36"/>
    <p:sldId id="1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5C40"/>
    <a:srgbClr val="3262AA"/>
    <a:srgbClr val="4EA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59"/>
    <p:restoredTop sz="95850"/>
  </p:normalViewPr>
  <p:slideViewPr>
    <p:cSldViewPr snapToGrid="0" snapToObjects="1">
      <p:cViewPr varScale="1">
        <p:scale>
          <a:sx n="106" d="100"/>
          <a:sy n="106" d="100"/>
        </p:scale>
        <p:origin x="840" y="10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CC3AB-23A4-2544-B26B-6C9B944D9AE9}"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BDF12-11F5-7144-B0C5-AFF97F9349A5}" type="slidenum">
              <a:rPr lang="en-US" smtClean="0"/>
              <a:t>‹#›</a:t>
            </a:fld>
            <a:endParaRPr lang="en-US"/>
          </a:p>
        </p:txBody>
      </p:sp>
    </p:spTree>
    <p:extLst>
      <p:ext uri="{BB962C8B-B14F-4D97-AF65-F5344CB8AC3E}">
        <p14:creationId xmlns:p14="http://schemas.microsoft.com/office/powerpoint/2010/main" val="1332226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D20E66-6E46-42C9-94A6-BE97EB5542F8}" type="slidenum">
              <a:rPr lang="en-US" smtClean="0"/>
              <a:t>24</a:t>
            </a:fld>
            <a:endParaRPr lang="en-US"/>
          </a:p>
        </p:txBody>
      </p:sp>
    </p:spTree>
    <p:extLst>
      <p:ext uri="{BB962C8B-B14F-4D97-AF65-F5344CB8AC3E}">
        <p14:creationId xmlns:p14="http://schemas.microsoft.com/office/powerpoint/2010/main" val="1094790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00A92F0-E223-D142-880F-8A01847D290E}"/>
              </a:ext>
            </a:extLst>
          </p:cNvPr>
          <p:cNvPicPr>
            <a:picLocks noChangeAspect="1"/>
          </p:cNvPicPr>
          <p:nvPr userDrawn="1"/>
        </p:nvPicPr>
        <p:blipFill>
          <a:blip r:embed="rId3"/>
          <a:stretch>
            <a:fillRect/>
          </a:stretch>
        </p:blipFill>
        <p:spPr>
          <a:xfrm>
            <a:off x="438979" y="5865020"/>
            <a:ext cx="3602934" cy="812970"/>
          </a:xfrm>
          <a:prstGeom prst="rect">
            <a:avLst/>
          </a:prstGeom>
          <a:effectLst>
            <a:outerShdw blurRad="152400" sx="102000" sy="102000" algn="ctr" rotWithShape="0">
              <a:schemeClr val="tx2">
                <a:lumMod val="50000"/>
                <a:alpha val="40000"/>
              </a:schemeClr>
            </a:outerShdw>
          </a:effectLst>
        </p:spPr>
      </p:pic>
    </p:spTree>
    <p:extLst>
      <p:ext uri="{BB962C8B-B14F-4D97-AF65-F5344CB8AC3E}">
        <p14:creationId xmlns:p14="http://schemas.microsoft.com/office/powerpoint/2010/main" val="76165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umbered with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B631E72-0D1A-F54B-9527-4A0694B54BCD}"/>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7" name="Title 20">
            <a:extLst>
              <a:ext uri="{FF2B5EF4-FFF2-40B4-BE49-F238E27FC236}">
                <a16:creationId xmlns:a16="http://schemas.microsoft.com/office/drawing/2014/main" id="{6C139F08-99D8-A749-984B-A6E09CD8D6C6}"/>
              </a:ext>
            </a:extLst>
          </p:cNvPr>
          <p:cNvSpPr txBox="1">
            <a:spLocks/>
          </p:cNvSpPr>
          <p:nvPr userDrawn="1"/>
        </p:nvSpPr>
        <p:spPr>
          <a:xfrm>
            <a:off x="595151" y="4516611"/>
            <a:ext cx="867681" cy="600305"/>
          </a:xfrm>
          <a:prstGeom prst="rect">
            <a:avLst/>
          </a:prstGeom>
        </p:spPr>
        <p:txBody>
          <a:bodyPr vert="horz" lIns="45732" tIns="22866" rIns="45732" bIns="2286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1" b="1" i="0" dirty="0">
                <a:solidFill>
                  <a:srgbClr val="4EAEAF"/>
                </a:solidFill>
                <a:latin typeface="Arial Nova Cond" panose="020F0502020204030204" pitchFamily="34" charset="0"/>
                <a:cs typeface="Lato Light"/>
              </a:rPr>
              <a:t>03</a:t>
            </a:r>
            <a:r>
              <a:rPr lang="en-US" sz="3601" b="1" i="0" dirty="0">
                <a:solidFill>
                  <a:schemeClr val="accent3"/>
                </a:solidFill>
                <a:latin typeface="Arial Nova Cond" panose="020F0502020204030204" pitchFamily="34" charset="0"/>
                <a:cs typeface="Lato Light"/>
              </a:rPr>
              <a:t> </a:t>
            </a:r>
          </a:p>
        </p:txBody>
      </p:sp>
      <p:sp>
        <p:nvSpPr>
          <p:cNvPr id="9" name="Title 20">
            <a:extLst>
              <a:ext uri="{FF2B5EF4-FFF2-40B4-BE49-F238E27FC236}">
                <a16:creationId xmlns:a16="http://schemas.microsoft.com/office/drawing/2014/main" id="{4C92F6AD-75EA-9B45-BD07-F247C069AEAD}"/>
              </a:ext>
            </a:extLst>
          </p:cNvPr>
          <p:cNvSpPr txBox="1">
            <a:spLocks/>
          </p:cNvSpPr>
          <p:nvPr userDrawn="1"/>
        </p:nvSpPr>
        <p:spPr>
          <a:xfrm>
            <a:off x="598707" y="1234984"/>
            <a:ext cx="867681" cy="600305"/>
          </a:xfrm>
          <a:prstGeom prst="rect">
            <a:avLst/>
          </a:prstGeom>
        </p:spPr>
        <p:txBody>
          <a:bodyPr vert="horz" lIns="45732" tIns="22866" rIns="45732" bIns="2286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1" b="1" i="0" dirty="0">
                <a:solidFill>
                  <a:srgbClr val="3262AA"/>
                </a:solidFill>
                <a:latin typeface="Arial Nova Cond" panose="020F0502020204030204" pitchFamily="34" charset="0"/>
                <a:cs typeface="Lato Light"/>
              </a:rPr>
              <a:t>01</a:t>
            </a:r>
            <a:r>
              <a:rPr lang="en-US" sz="3601" b="1" dirty="0">
                <a:solidFill>
                  <a:schemeClr val="accent1"/>
                </a:solidFill>
                <a:latin typeface="Lato Light"/>
                <a:cs typeface="Lato Light"/>
              </a:rPr>
              <a:t> </a:t>
            </a:r>
          </a:p>
        </p:txBody>
      </p:sp>
      <p:sp>
        <p:nvSpPr>
          <p:cNvPr id="10" name="Title 20">
            <a:extLst>
              <a:ext uri="{FF2B5EF4-FFF2-40B4-BE49-F238E27FC236}">
                <a16:creationId xmlns:a16="http://schemas.microsoft.com/office/drawing/2014/main" id="{5C8A760D-9C42-2646-BA1F-1FDD5B4D4061}"/>
              </a:ext>
            </a:extLst>
          </p:cNvPr>
          <p:cNvSpPr txBox="1">
            <a:spLocks/>
          </p:cNvSpPr>
          <p:nvPr userDrawn="1"/>
        </p:nvSpPr>
        <p:spPr>
          <a:xfrm>
            <a:off x="597743" y="2864700"/>
            <a:ext cx="867681" cy="600305"/>
          </a:xfrm>
          <a:prstGeom prst="rect">
            <a:avLst/>
          </a:prstGeom>
        </p:spPr>
        <p:txBody>
          <a:bodyPr vert="horz" lIns="45732" tIns="22866" rIns="45732" bIns="2286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1" b="1" i="0" dirty="0">
                <a:solidFill>
                  <a:srgbClr val="DF5C40"/>
                </a:solidFill>
                <a:latin typeface="Arial Nova Cond" panose="020F0502020204030204" pitchFamily="34" charset="0"/>
                <a:cs typeface="Lato Light"/>
              </a:rPr>
              <a:t>02</a:t>
            </a:r>
            <a:r>
              <a:rPr lang="en-US" sz="3601" b="1" dirty="0">
                <a:solidFill>
                  <a:schemeClr val="accent2"/>
                </a:solidFill>
                <a:latin typeface="Lato Light"/>
                <a:cs typeface="Lato Light"/>
              </a:rPr>
              <a:t> </a:t>
            </a:r>
          </a:p>
        </p:txBody>
      </p:sp>
      <p:sp>
        <p:nvSpPr>
          <p:cNvPr id="29" name="Rectangle 28">
            <a:extLst>
              <a:ext uri="{FF2B5EF4-FFF2-40B4-BE49-F238E27FC236}">
                <a16:creationId xmlns:a16="http://schemas.microsoft.com/office/drawing/2014/main" id="{F766532F-28F8-A141-89D8-0B03BDE83EA9}"/>
              </a:ext>
            </a:extLst>
          </p:cNvPr>
          <p:cNvSpPr/>
          <p:nvPr userDrawn="1"/>
        </p:nvSpPr>
        <p:spPr>
          <a:xfrm>
            <a:off x="-185043" y="923742"/>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Text Placeholder 2">
            <a:extLst>
              <a:ext uri="{FF2B5EF4-FFF2-40B4-BE49-F238E27FC236}">
                <a16:creationId xmlns:a16="http://schemas.microsoft.com/office/drawing/2014/main" id="{10DB7DDF-4A13-E848-ABE9-9233AB0A7FE1}"/>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32" name="Text Placeholder 3">
            <a:extLst>
              <a:ext uri="{FF2B5EF4-FFF2-40B4-BE49-F238E27FC236}">
                <a16:creationId xmlns:a16="http://schemas.microsoft.com/office/drawing/2014/main" id="{B64C64CA-1083-A14E-A9F6-46836D5C755F}"/>
              </a:ext>
            </a:extLst>
          </p:cNvPr>
          <p:cNvSpPr>
            <a:spLocks noGrp="1"/>
          </p:cNvSpPr>
          <p:nvPr>
            <p:ph type="body" sz="quarter" idx="14" hasCustomPrompt="1"/>
          </p:nvPr>
        </p:nvSpPr>
        <p:spPr>
          <a:xfrm>
            <a:off x="1462831" y="1748953"/>
            <a:ext cx="478557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3" name="Text Placeholder 3">
            <a:extLst>
              <a:ext uri="{FF2B5EF4-FFF2-40B4-BE49-F238E27FC236}">
                <a16:creationId xmlns:a16="http://schemas.microsoft.com/office/drawing/2014/main" id="{C7A704E0-35DC-B744-B598-982489437193}"/>
              </a:ext>
            </a:extLst>
          </p:cNvPr>
          <p:cNvSpPr>
            <a:spLocks noGrp="1"/>
          </p:cNvSpPr>
          <p:nvPr>
            <p:ph type="body" sz="quarter" idx="15" hasCustomPrompt="1"/>
          </p:nvPr>
        </p:nvSpPr>
        <p:spPr>
          <a:xfrm>
            <a:off x="1462831" y="1370123"/>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4" name="Text Placeholder 3">
            <a:extLst>
              <a:ext uri="{FF2B5EF4-FFF2-40B4-BE49-F238E27FC236}">
                <a16:creationId xmlns:a16="http://schemas.microsoft.com/office/drawing/2014/main" id="{D1D5B043-2849-394E-BBFA-F009F25D951B}"/>
              </a:ext>
            </a:extLst>
          </p:cNvPr>
          <p:cNvSpPr>
            <a:spLocks noGrp="1"/>
          </p:cNvSpPr>
          <p:nvPr>
            <p:ph type="body" sz="quarter" idx="28" hasCustomPrompt="1"/>
          </p:nvPr>
        </p:nvSpPr>
        <p:spPr>
          <a:xfrm>
            <a:off x="1462831" y="5022833"/>
            <a:ext cx="478557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5" name="Text Placeholder 3">
            <a:extLst>
              <a:ext uri="{FF2B5EF4-FFF2-40B4-BE49-F238E27FC236}">
                <a16:creationId xmlns:a16="http://schemas.microsoft.com/office/drawing/2014/main" id="{B568A897-F570-1D43-9FB9-38217FB59D18}"/>
              </a:ext>
            </a:extLst>
          </p:cNvPr>
          <p:cNvSpPr>
            <a:spLocks noGrp="1"/>
          </p:cNvSpPr>
          <p:nvPr>
            <p:ph type="body" sz="quarter" idx="29" hasCustomPrompt="1"/>
          </p:nvPr>
        </p:nvSpPr>
        <p:spPr>
          <a:xfrm>
            <a:off x="1462831" y="4644003"/>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6" name="Text Placeholder 3">
            <a:extLst>
              <a:ext uri="{FF2B5EF4-FFF2-40B4-BE49-F238E27FC236}">
                <a16:creationId xmlns:a16="http://schemas.microsoft.com/office/drawing/2014/main" id="{B9A71626-326D-CF48-92FE-D209BC11A587}"/>
              </a:ext>
            </a:extLst>
          </p:cNvPr>
          <p:cNvSpPr>
            <a:spLocks noGrp="1"/>
          </p:cNvSpPr>
          <p:nvPr>
            <p:ph type="body" sz="quarter" idx="30" hasCustomPrompt="1"/>
          </p:nvPr>
        </p:nvSpPr>
        <p:spPr>
          <a:xfrm>
            <a:off x="1462831" y="3373647"/>
            <a:ext cx="478557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7" name="Text Placeholder 3">
            <a:extLst>
              <a:ext uri="{FF2B5EF4-FFF2-40B4-BE49-F238E27FC236}">
                <a16:creationId xmlns:a16="http://schemas.microsoft.com/office/drawing/2014/main" id="{B1398907-84A9-6D42-A4B0-A2BA3E636DEB}"/>
              </a:ext>
            </a:extLst>
          </p:cNvPr>
          <p:cNvSpPr>
            <a:spLocks noGrp="1"/>
          </p:cNvSpPr>
          <p:nvPr>
            <p:ph type="body" sz="quarter" idx="31" hasCustomPrompt="1"/>
          </p:nvPr>
        </p:nvSpPr>
        <p:spPr>
          <a:xfrm>
            <a:off x="1462831" y="2994818"/>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grpSp>
        <p:nvGrpSpPr>
          <p:cNvPr id="15" name="Group 14">
            <a:extLst>
              <a:ext uri="{FF2B5EF4-FFF2-40B4-BE49-F238E27FC236}">
                <a16:creationId xmlns:a16="http://schemas.microsoft.com/office/drawing/2014/main" id="{E6C15A7F-3F8D-7549-9CD5-8CF4C6593A47}"/>
              </a:ext>
            </a:extLst>
          </p:cNvPr>
          <p:cNvGrpSpPr>
            <a:grpSpLocks/>
          </p:cNvGrpSpPr>
          <p:nvPr userDrawn="1"/>
        </p:nvGrpSpPr>
        <p:grpSpPr>
          <a:xfrm>
            <a:off x="10274057" y="312196"/>
            <a:ext cx="818734" cy="818734"/>
            <a:chOff x="8699157" y="580768"/>
            <a:chExt cx="909704" cy="909704"/>
          </a:xfrm>
          <a:effectLst>
            <a:reflection blurRad="6350" stA="52000" endA="300" endPos="35000" dir="5400000" sy="-100000" algn="bl" rotWithShape="0"/>
          </a:effectLst>
        </p:grpSpPr>
        <p:sp>
          <p:nvSpPr>
            <p:cNvPr id="18" name="Oval 17">
              <a:extLst>
                <a:ext uri="{FF2B5EF4-FFF2-40B4-BE49-F238E27FC236}">
                  <a16:creationId xmlns:a16="http://schemas.microsoft.com/office/drawing/2014/main" id="{E4E7CAF7-C7D8-134A-814C-DA98E6B830A5}"/>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4B00BE1-7BA0-BF42-BD92-07D7FC90BDB4}"/>
                </a:ext>
              </a:extLst>
            </p:cNvPr>
            <p:cNvPicPr>
              <a:picLocks noChangeAspect="1"/>
            </p:cNvPicPr>
            <p:nvPr/>
          </p:nvPicPr>
          <p:blipFill>
            <a:blip r:embed="rId2"/>
            <a:srcRect/>
            <a:stretch/>
          </p:blipFill>
          <p:spPr>
            <a:xfrm>
              <a:off x="8804759" y="686370"/>
              <a:ext cx="698500" cy="698500"/>
            </a:xfrm>
            <a:prstGeom prst="rect">
              <a:avLst/>
            </a:prstGeom>
          </p:spPr>
        </p:pic>
      </p:grpSp>
      <p:pic>
        <p:nvPicPr>
          <p:cNvPr id="20" name="Picture 19" descr="Logo&#10;&#10;Description automatically generated">
            <a:extLst>
              <a:ext uri="{FF2B5EF4-FFF2-40B4-BE49-F238E27FC236}">
                <a16:creationId xmlns:a16="http://schemas.microsoft.com/office/drawing/2014/main" id="{131EA33A-C1AD-7D43-A974-A059C93ED553}"/>
              </a:ext>
            </a:extLst>
          </p:cNvPr>
          <p:cNvPicPr>
            <a:picLocks noChangeAspect="1"/>
          </p:cNvPicPr>
          <p:nvPr userDrawn="1"/>
        </p:nvPicPr>
        <p:blipFill>
          <a:blip r:embed="rId3"/>
          <a:stretch>
            <a:fillRect/>
          </a:stretch>
        </p:blipFill>
        <p:spPr>
          <a:xfrm>
            <a:off x="8929275" y="6033739"/>
            <a:ext cx="2424525" cy="551898"/>
          </a:xfrm>
          <a:prstGeom prst="rect">
            <a:avLst/>
          </a:prstGeom>
        </p:spPr>
      </p:pic>
    </p:spTree>
    <p:extLst>
      <p:ext uri="{BB962C8B-B14F-4D97-AF65-F5344CB8AC3E}">
        <p14:creationId xmlns:p14="http://schemas.microsoft.com/office/powerpoint/2010/main" val="1877104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23" name="Rectangle 22">
            <a:extLst>
              <a:ext uri="{FF2B5EF4-FFF2-40B4-BE49-F238E27FC236}">
                <a16:creationId xmlns:a16="http://schemas.microsoft.com/office/drawing/2014/main" id="{E2B8FC76-EA84-D349-8D7E-52E2221267F1}"/>
              </a:ext>
            </a:extLst>
          </p:cNvPr>
          <p:cNvSpPr/>
          <p:nvPr/>
        </p:nvSpPr>
        <p:spPr>
          <a:xfrm>
            <a:off x="4006031" y="4487126"/>
            <a:ext cx="3265714" cy="27958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Text Placeholder 30">
            <a:extLst>
              <a:ext uri="{FF2B5EF4-FFF2-40B4-BE49-F238E27FC236}">
                <a16:creationId xmlns:a16="http://schemas.microsoft.com/office/drawing/2014/main" id="{CEA7BD84-7BFE-EF4E-9B13-316DC6D03AF6}"/>
              </a:ext>
            </a:extLst>
          </p:cNvPr>
          <p:cNvSpPr>
            <a:spLocks noGrp="1"/>
          </p:cNvSpPr>
          <p:nvPr>
            <p:ph type="body" sz="quarter" idx="10" hasCustomPrompt="1"/>
          </p:nvPr>
        </p:nvSpPr>
        <p:spPr>
          <a:xfrm>
            <a:off x="1268791" y="1894561"/>
            <a:ext cx="8780056" cy="1408593"/>
          </a:xfrm>
        </p:spPr>
        <p:txBody>
          <a:bodyPr>
            <a:noAutofit/>
          </a:bodyPr>
          <a:lstStyle>
            <a:lvl1pPr marL="0" indent="0" algn="ctr">
              <a:buNone/>
              <a:defRPr sz="6000" b="0" i="1">
                <a:latin typeface="Arial Nova Cond Light" panose="020B0506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Click to add headline</a:t>
            </a:r>
          </a:p>
          <a:p>
            <a:pPr lvl="0"/>
            <a:r>
              <a:rPr lang="en-US" dirty="0"/>
              <a:t>Line 2</a:t>
            </a:r>
          </a:p>
        </p:txBody>
      </p:sp>
      <p:sp>
        <p:nvSpPr>
          <p:cNvPr id="33" name="Text Placeholder 32">
            <a:extLst>
              <a:ext uri="{FF2B5EF4-FFF2-40B4-BE49-F238E27FC236}">
                <a16:creationId xmlns:a16="http://schemas.microsoft.com/office/drawing/2014/main" id="{02FD7F50-5780-3D4F-A7C8-CE5F06B45506}"/>
              </a:ext>
            </a:extLst>
          </p:cNvPr>
          <p:cNvSpPr>
            <a:spLocks noGrp="1"/>
          </p:cNvSpPr>
          <p:nvPr>
            <p:ph type="body" sz="quarter" idx="11" hasCustomPrompt="1"/>
          </p:nvPr>
        </p:nvSpPr>
        <p:spPr>
          <a:xfrm>
            <a:off x="4386793" y="1363231"/>
            <a:ext cx="2537884" cy="241300"/>
          </a:xfrm>
        </p:spPr>
        <p:txBody>
          <a:bodyPr>
            <a:noAutofit/>
          </a:bodyPr>
          <a:lstStyle>
            <a:lvl1pPr marL="0" indent="0" algn="ctr">
              <a:buNone/>
              <a:defRPr sz="1334" b="1" i="0" spc="200">
                <a:solidFill>
                  <a:srgbClr val="3262AA"/>
                </a:solidFill>
                <a:latin typeface="Arial Nova Cond" panose="020F0502020204030204" pitchFamily="34" charset="0"/>
                <a:cs typeface="Arial Nova Cond" panose="020F0502020204030204" pitchFamily="34" charset="0"/>
              </a:defRPr>
            </a:lvl1pPr>
            <a:lvl2pPr marL="609585" indent="0">
              <a:buNone/>
              <a:defRPr sz="1600">
                <a:latin typeface="Century Gothic" panose="020B0502020202020204" pitchFamily="34" charset="0"/>
              </a:defRPr>
            </a:lvl2pPr>
            <a:lvl3pPr marL="1219170" indent="0">
              <a:buNone/>
              <a:defRPr sz="1600">
                <a:latin typeface="Century Gothic" panose="020B0502020202020204" pitchFamily="34" charset="0"/>
              </a:defRPr>
            </a:lvl3pPr>
            <a:lvl4pPr marL="1828755" indent="0">
              <a:buNone/>
              <a:defRPr sz="1600">
                <a:latin typeface="Century Gothic" panose="020B0502020202020204" pitchFamily="34" charset="0"/>
              </a:defRPr>
            </a:lvl4pPr>
            <a:lvl5pPr marL="2438339" indent="0">
              <a:buNone/>
              <a:defRPr sz="1600">
                <a:latin typeface="Century Gothic" panose="020B0502020202020204" pitchFamily="34" charset="0"/>
              </a:defRPr>
            </a:lvl5pPr>
          </a:lstStyle>
          <a:p>
            <a:pPr lvl="0"/>
            <a:r>
              <a:rPr lang="en-US" dirty="0"/>
              <a:t>DATE</a:t>
            </a:r>
          </a:p>
        </p:txBody>
      </p:sp>
      <p:sp>
        <p:nvSpPr>
          <p:cNvPr id="35" name="Text Placeholder 34">
            <a:extLst>
              <a:ext uri="{FF2B5EF4-FFF2-40B4-BE49-F238E27FC236}">
                <a16:creationId xmlns:a16="http://schemas.microsoft.com/office/drawing/2014/main" id="{AD872086-7600-DA4E-B150-76A1178C128A}"/>
              </a:ext>
            </a:extLst>
          </p:cNvPr>
          <p:cNvSpPr>
            <a:spLocks noGrp="1"/>
          </p:cNvSpPr>
          <p:nvPr>
            <p:ph type="body" sz="quarter" idx="12" hasCustomPrompt="1"/>
          </p:nvPr>
        </p:nvSpPr>
        <p:spPr>
          <a:xfrm>
            <a:off x="4225485" y="4342566"/>
            <a:ext cx="2826809" cy="581819"/>
          </a:xfrm>
        </p:spPr>
        <p:txBody>
          <a:bodyPr anchor="ctr">
            <a:noAutofit/>
          </a:bodyPr>
          <a:lstStyle>
            <a:lvl1pPr marL="0" indent="0" algn="ctr">
              <a:buNone/>
              <a:defRPr sz="1667" b="0" i="0">
                <a:solidFill>
                  <a:schemeClr val="bg1"/>
                </a:solidFill>
                <a:latin typeface="Arial Nova Cond" panose="020F0502020204030204" pitchFamily="34" charset="0"/>
                <a:cs typeface="Arial Nova Cond" panose="020F0502020204030204" pitchFamily="34" charset="0"/>
              </a:defRPr>
            </a:lvl1pPr>
            <a:lvl2pPr marL="609585" indent="0">
              <a:buNone/>
              <a:defRPr sz="1334">
                <a:solidFill>
                  <a:schemeClr val="bg1"/>
                </a:solidFill>
                <a:latin typeface="Century Gothic" panose="020B0502020202020204" pitchFamily="34" charset="0"/>
              </a:defRPr>
            </a:lvl2pPr>
            <a:lvl3pPr marL="1219170" indent="0">
              <a:buNone/>
              <a:defRPr sz="1334">
                <a:solidFill>
                  <a:schemeClr val="bg1"/>
                </a:solidFill>
                <a:latin typeface="Century Gothic" panose="020B0502020202020204" pitchFamily="34" charset="0"/>
              </a:defRPr>
            </a:lvl3pPr>
            <a:lvl4pPr marL="1828755" indent="0">
              <a:buNone/>
              <a:defRPr sz="1334">
                <a:solidFill>
                  <a:schemeClr val="bg1"/>
                </a:solidFill>
                <a:latin typeface="Century Gothic" panose="020B0502020202020204" pitchFamily="34" charset="0"/>
              </a:defRPr>
            </a:lvl4pPr>
            <a:lvl5pPr marL="2438339" indent="0">
              <a:buNone/>
              <a:defRPr sz="1334">
                <a:solidFill>
                  <a:schemeClr val="bg1"/>
                </a:solidFill>
                <a:latin typeface="Century Gothic" panose="020B0502020202020204" pitchFamily="34" charset="0"/>
              </a:defRPr>
            </a:lvl5pPr>
          </a:lstStyle>
          <a:p>
            <a:pPr lvl="0"/>
            <a:r>
              <a:rPr lang="en-US" dirty="0"/>
              <a:t>Name, Title</a:t>
            </a:r>
          </a:p>
        </p:txBody>
      </p:sp>
      <p:sp>
        <p:nvSpPr>
          <p:cNvPr id="39" name="Text Placeholder 38">
            <a:extLst>
              <a:ext uri="{FF2B5EF4-FFF2-40B4-BE49-F238E27FC236}">
                <a16:creationId xmlns:a16="http://schemas.microsoft.com/office/drawing/2014/main" id="{371C5312-971E-E940-8564-704DB7D2EE30}"/>
              </a:ext>
            </a:extLst>
          </p:cNvPr>
          <p:cNvSpPr>
            <a:spLocks noGrp="1"/>
          </p:cNvSpPr>
          <p:nvPr>
            <p:ph type="body" sz="quarter" idx="13" hasCustomPrompt="1"/>
          </p:nvPr>
        </p:nvSpPr>
        <p:spPr>
          <a:xfrm>
            <a:off x="1954742" y="3593182"/>
            <a:ext cx="7717367" cy="391886"/>
          </a:xfrm>
        </p:spPr>
        <p:txBody>
          <a:bodyPr>
            <a:normAutofit/>
          </a:bodyPr>
          <a:lstStyle>
            <a:lvl1pPr marL="0" indent="0" algn="ctr">
              <a:buNone/>
              <a:defRPr sz="3334" b="0" i="0">
                <a:latin typeface="Arial Nova Cond Light" panose="020B0506020202020204" pitchFamily="34" charset="0"/>
              </a:defRPr>
            </a:lvl1pPr>
          </a:lstStyle>
          <a:p>
            <a:pPr lvl="0"/>
            <a:r>
              <a:rPr lang="en-US" dirty="0"/>
              <a:t>SUBHEAD HERE (if needed)</a:t>
            </a:r>
          </a:p>
        </p:txBody>
      </p:sp>
      <p:pic>
        <p:nvPicPr>
          <p:cNvPr id="8" name="Picture 7" descr="Logo&#10;&#10;Description automatically generated">
            <a:extLst>
              <a:ext uri="{FF2B5EF4-FFF2-40B4-BE49-F238E27FC236}">
                <a16:creationId xmlns:a16="http://schemas.microsoft.com/office/drawing/2014/main" id="{F8F01C5F-CFA8-474C-90F8-3253322E514F}"/>
              </a:ext>
            </a:extLst>
          </p:cNvPr>
          <p:cNvPicPr>
            <a:picLocks noChangeAspect="1"/>
          </p:cNvPicPr>
          <p:nvPr userDrawn="1"/>
        </p:nvPicPr>
        <p:blipFill>
          <a:blip r:embed="rId2"/>
          <a:stretch>
            <a:fillRect/>
          </a:stretch>
        </p:blipFill>
        <p:spPr>
          <a:xfrm>
            <a:off x="8929275" y="6033739"/>
            <a:ext cx="2424525" cy="551898"/>
          </a:xfrm>
          <a:prstGeom prst="rect">
            <a:avLst/>
          </a:prstGeom>
        </p:spPr>
      </p:pic>
    </p:spTree>
    <p:extLst>
      <p:ext uri="{BB962C8B-B14F-4D97-AF65-F5344CB8AC3E}">
        <p14:creationId xmlns:p14="http://schemas.microsoft.com/office/powerpoint/2010/main" val="2664511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31" name="Text Placeholder 30">
            <a:extLst>
              <a:ext uri="{FF2B5EF4-FFF2-40B4-BE49-F238E27FC236}">
                <a16:creationId xmlns:a16="http://schemas.microsoft.com/office/drawing/2014/main" id="{CEA7BD84-7BFE-EF4E-9B13-316DC6D03AF6}"/>
              </a:ext>
            </a:extLst>
          </p:cNvPr>
          <p:cNvSpPr>
            <a:spLocks noGrp="1"/>
          </p:cNvSpPr>
          <p:nvPr>
            <p:ph type="body" sz="quarter" idx="10" hasCustomPrompt="1"/>
          </p:nvPr>
        </p:nvSpPr>
        <p:spPr>
          <a:xfrm>
            <a:off x="1709057" y="1894561"/>
            <a:ext cx="8780056" cy="1408593"/>
          </a:xfrm>
        </p:spPr>
        <p:txBody>
          <a:bodyPr>
            <a:noAutofit/>
          </a:bodyPr>
          <a:lstStyle>
            <a:lvl1pPr marL="0" indent="0" algn="ctr">
              <a:buNone/>
              <a:defRPr sz="6000" b="0" i="1">
                <a:latin typeface="Arial Nova Cond Light" panose="020B0506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Click to add headline</a:t>
            </a:r>
          </a:p>
          <a:p>
            <a:pPr lvl="0"/>
            <a:r>
              <a:rPr lang="en-US" dirty="0"/>
              <a:t>Line 2</a:t>
            </a:r>
          </a:p>
        </p:txBody>
      </p:sp>
      <p:sp>
        <p:nvSpPr>
          <p:cNvPr id="33" name="Text Placeholder 32">
            <a:extLst>
              <a:ext uri="{FF2B5EF4-FFF2-40B4-BE49-F238E27FC236}">
                <a16:creationId xmlns:a16="http://schemas.microsoft.com/office/drawing/2014/main" id="{02FD7F50-5780-3D4F-A7C8-CE5F06B45506}"/>
              </a:ext>
            </a:extLst>
          </p:cNvPr>
          <p:cNvSpPr>
            <a:spLocks noGrp="1"/>
          </p:cNvSpPr>
          <p:nvPr>
            <p:ph type="body" sz="quarter" idx="11" hasCustomPrompt="1"/>
          </p:nvPr>
        </p:nvSpPr>
        <p:spPr>
          <a:xfrm>
            <a:off x="4827059" y="1363231"/>
            <a:ext cx="2537884" cy="241300"/>
          </a:xfrm>
        </p:spPr>
        <p:txBody>
          <a:bodyPr>
            <a:noAutofit/>
          </a:bodyPr>
          <a:lstStyle>
            <a:lvl1pPr marL="0" indent="0" algn="ctr">
              <a:buNone/>
              <a:defRPr sz="1334" b="1" i="0" spc="200">
                <a:solidFill>
                  <a:srgbClr val="3262AA"/>
                </a:solidFill>
                <a:latin typeface="Arial Nova Cond" panose="020F0502020204030204" pitchFamily="34" charset="0"/>
                <a:cs typeface="Arial Nova Cond" panose="020F0502020204030204" pitchFamily="34" charset="0"/>
              </a:defRPr>
            </a:lvl1pPr>
            <a:lvl2pPr marL="609585" indent="0">
              <a:buNone/>
              <a:defRPr sz="1600">
                <a:latin typeface="Century Gothic" panose="020B0502020202020204" pitchFamily="34" charset="0"/>
              </a:defRPr>
            </a:lvl2pPr>
            <a:lvl3pPr marL="1219170" indent="0">
              <a:buNone/>
              <a:defRPr sz="1600">
                <a:latin typeface="Century Gothic" panose="020B0502020202020204" pitchFamily="34" charset="0"/>
              </a:defRPr>
            </a:lvl3pPr>
            <a:lvl4pPr marL="1828755" indent="0">
              <a:buNone/>
              <a:defRPr sz="1600">
                <a:latin typeface="Century Gothic" panose="020B0502020202020204" pitchFamily="34" charset="0"/>
              </a:defRPr>
            </a:lvl4pPr>
            <a:lvl5pPr marL="2438339" indent="0">
              <a:buNone/>
              <a:defRPr sz="1600">
                <a:latin typeface="Century Gothic" panose="020B0502020202020204" pitchFamily="34" charset="0"/>
              </a:defRPr>
            </a:lvl5pPr>
          </a:lstStyle>
          <a:p>
            <a:pPr lvl="0"/>
            <a:r>
              <a:rPr lang="en-US" dirty="0"/>
              <a:t>DATE</a:t>
            </a:r>
          </a:p>
        </p:txBody>
      </p:sp>
      <p:sp>
        <p:nvSpPr>
          <p:cNvPr id="39" name="Text Placeholder 38">
            <a:extLst>
              <a:ext uri="{FF2B5EF4-FFF2-40B4-BE49-F238E27FC236}">
                <a16:creationId xmlns:a16="http://schemas.microsoft.com/office/drawing/2014/main" id="{371C5312-971E-E940-8564-704DB7D2EE30}"/>
              </a:ext>
            </a:extLst>
          </p:cNvPr>
          <p:cNvSpPr>
            <a:spLocks noGrp="1"/>
          </p:cNvSpPr>
          <p:nvPr>
            <p:ph type="body" sz="quarter" idx="13" hasCustomPrompt="1"/>
          </p:nvPr>
        </p:nvSpPr>
        <p:spPr>
          <a:xfrm>
            <a:off x="2395008" y="3593182"/>
            <a:ext cx="7717367" cy="391886"/>
          </a:xfrm>
        </p:spPr>
        <p:txBody>
          <a:bodyPr>
            <a:normAutofit/>
          </a:bodyPr>
          <a:lstStyle>
            <a:lvl1pPr marL="0" indent="0" algn="ctr">
              <a:buNone/>
              <a:defRPr sz="3334" b="0" i="0">
                <a:latin typeface="Arial Nova Cond Light" panose="020B0506020202020204" pitchFamily="34" charset="0"/>
              </a:defRPr>
            </a:lvl1pPr>
          </a:lstStyle>
          <a:p>
            <a:pPr lvl="0"/>
            <a:r>
              <a:rPr lang="en-US" dirty="0"/>
              <a:t>SUBHEAD HERE (if needed)</a:t>
            </a:r>
          </a:p>
        </p:txBody>
      </p:sp>
      <p:pic>
        <p:nvPicPr>
          <p:cNvPr id="6" name="Picture 5" descr="Logo&#10;&#10;Description automatically generated">
            <a:extLst>
              <a:ext uri="{FF2B5EF4-FFF2-40B4-BE49-F238E27FC236}">
                <a16:creationId xmlns:a16="http://schemas.microsoft.com/office/drawing/2014/main" id="{F2CDC8D0-A01E-3C4E-BDE1-DAFFB0C37698}"/>
              </a:ext>
            </a:extLst>
          </p:cNvPr>
          <p:cNvPicPr>
            <a:picLocks noChangeAspect="1"/>
          </p:cNvPicPr>
          <p:nvPr userDrawn="1"/>
        </p:nvPicPr>
        <p:blipFill>
          <a:blip r:embed="rId2"/>
          <a:stretch>
            <a:fillRect/>
          </a:stretch>
        </p:blipFill>
        <p:spPr>
          <a:xfrm>
            <a:off x="8929275" y="6033739"/>
            <a:ext cx="2424525" cy="551898"/>
          </a:xfrm>
          <a:prstGeom prst="rect">
            <a:avLst/>
          </a:prstGeom>
        </p:spPr>
      </p:pic>
    </p:spTree>
    <p:extLst>
      <p:ext uri="{BB962C8B-B14F-4D97-AF65-F5344CB8AC3E}">
        <p14:creationId xmlns:p14="http://schemas.microsoft.com/office/powerpoint/2010/main" val="2808495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664A622B-B14E-2E49-8A8A-EAC67EE6361B}"/>
              </a:ext>
            </a:extLst>
          </p:cNvPr>
          <p:cNvSpPr>
            <a:spLocks noGrp="1"/>
          </p:cNvSpPr>
          <p:nvPr>
            <p:ph type="pic" sz="quarter" idx="14" hasCustomPrompt="1"/>
          </p:nvPr>
        </p:nvSpPr>
        <p:spPr>
          <a:xfrm>
            <a:off x="0" y="1"/>
            <a:ext cx="12192000" cy="2998317"/>
          </a:xfrm>
          <a:solidFill>
            <a:schemeClr val="bg1">
              <a:lumMod val="95000"/>
            </a:schemeClr>
          </a:solidFill>
        </p:spPr>
        <p:txBody>
          <a:bodyPr anchor="ctr">
            <a:normAutofit/>
          </a:bodyPr>
          <a:lstStyle>
            <a:lvl1pPr marL="0" indent="0" algn="ctr">
              <a:buNone/>
              <a:defRPr sz="1334"/>
            </a:lvl1pPr>
          </a:lstStyle>
          <a:p>
            <a:r>
              <a:rPr lang="en-US" dirty="0"/>
              <a:t>Click here to insert image</a:t>
            </a:r>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23" name="Rectangle 22">
            <a:extLst>
              <a:ext uri="{FF2B5EF4-FFF2-40B4-BE49-F238E27FC236}">
                <a16:creationId xmlns:a16="http://schemas.microsoft.com/office/drawing/2014/main" id="{E2B8FC76-EA84-D349-8D7E-52E2221267F1}"/>
              </a:ext>
            </a:extLst>
          </p:cNvPr>
          <p:cNvSpPr/>
          <p:nvPr/>
        </p:nvSpPr>
        <p:spPr>
          <a:xfrm>
            <a:off x="4446297" y="5656348"/>
            <a:ext cx="3265714" cy="27958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Text Placeholder 30">
            <a:extLst>
              <a:ext uri="{FF2B5EF4-FFF2-40B4-BE49-F238E27FC236}">
                <a16:creationId xmlns:a16="http://schemas.microsoft.com/office/drawing/2014/main" id="{CEA7BD84-7BFE-EF4E-9B13-316DC6D03AF6}"/>
              </a:ext>
            </a:extLst>
          </p:cNvPr>
          <p:cNvSpPr>
            <a:spLocks noGrp="1"/>
          </p:cNvSpPr>
          <p:nvPr>
            <p:ph type="body" sz="quarter" idx="10" hasCustomPrompt="1"/>
          </p:nvPr>
        </p:nvSpPr>
        <p:spPr>
          <a:xfrm>
            <a:off x="1709057" y="3481276"/>
            <a:ext cx="8780056" cy="1408593"/>
          </a:xfrm>
        </p:spPr>
        <p:txBody>
          <a:bodyPr>
            <a:noAutofit/>
          </a:bodyPr>
          <a:lstStyle>
            <a:lvl1pPr marL="0" indent="0" algn="ctr">
              <a:buNone/>
              <a:defRPr sz="6000" b="0" i="1">
                <a:latin typeface="Arial Nova Cond Light" panose="020B0506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Click to add headline</a:t>
            </a:r>
          </a:p>
          <a:p>
            <a:pPr lvl="0"/>
            <a:r>
              <a:rPr lang="en-US" dirty="0"/>
              <a:t>Line 2</a:t>
            </a:r>
          </a:p>
        </p:txBody>
      </p:sp>
      <p:sp>
        <p:nvSpPr>
          <p:cNvPr id="33" name="Text Placeholder 32">
            <a:extLst>
              <a:ext uri="{FF2B5EF4-FFF2-40B4-BE49-F238E27FC236}">
                <a16:creationId xmlns:a16="http://schemas.microsoft.com/office/drawing/2014/main" id="{02FD7F50-5780-3D4F-A7C8-CE5F06B45506}"/>
              </a:ext>
            </a:extLst>
          </p:cNvPr>
          <p:cNvSpPr>
            <a:spLocks noGrp="1"/>
          </p:cNvSpPr>
          <p:nvPr>
            <p:ph type="body" sz="quarter" idx="11" hasCustomPrompt="1"/>
          </p:nvPr>
        </p:nvSpPr>
        <p:spPr>
          <a:xfrm>
            <a:off x="4827059" y="3228352"/>
            <a:ext cx="2537884" cy="241300"/>
          </a:xfrm>
        </p:spPr>
        <p:txBody>
          <a:bodyPr>
            <a:noAutofit/>
          </a:bodyPr>
          <a:lstStyle>
            <a:lvl1pPr marL="0" indent="0" algn="ctr">
              <a:buNone/>
              <a:defRPr sz="1334" b="1" i="0" spc="200">
                <a:solidFill>
                  <a:srgbClr val="3262AA"/>
                </a:solidFill>
                <a:latin typeface="Arial Nova Cond" panose="020F0502020204030204" pitchFamily="34" charset="0"/>
                <a:cs typeface="Arial Nova Cond" panose="020F0502020204030204" pitchFamily="34" charset="0"/>
              </a:defRPr>
            </a:lvl1pPr>
            <a:lvl2pPr marL="609585" indent="0">
              <a:buNone/>
              <a:defRPr sz="1600">
                <a:latin typeface="Century Gothic" panose="020B0502020202020204" pitchFamily="34" charset="0"/>
              </a:defRPr>
            </a:lvl2pPr>
            <a:lvl3pPr marL="1219170" indent="0">
              <a:buNone/>
              <a:defRPr sz="1600">
                <a:latin typeface="Century Gothic" panose="020B0502020202020204" pitchFamily="34" charset="0"/>
              </a:defRPr>
            </a:lvl3pPr>
            <a:lvl4pPr marL="1828755" indent="0">
              <a:buNone/>
              <a:defRPr sz="1600">
                <a:latin typeface="Century Gothic" panose="020B0502020202020204" pitchFamily="34" charset="0"/>
              </a:defRPr>
            </a:lvl4pPr>
            <a:lvl5pPr marL="2438339" indent="0">
              <a:buNone/>
              <a:defRPr sz="1600">
                <a:latin typeface="Century Gothic" panose="020B0502020202020204" pitchFamily="34" charset="0"/>
              </a:defRPr>
            </a:lvl5pPr>
          </a:lstStyle>
          <a:p>
            <a:pPr lvl="0"/>
            <a:r>
              <a:rPr lang="en-US" dirty="0"/>
              <a:t>DATE</a:t>
            </a:r>
          </a:p>
        </p:txBody>
      </p:sp>
      <p:sp>
        <p:nvSpPr>
          <p:cNvPr id="35" name="Text Placeholder 34">
            <a:extLst>
              <a:ext uri="{FF2B5EF4-FFF2-40B4-BE49-F238E27FC236}">
                <a16:creationId xmlns:a16="http://schemas.microsoft.com/office/drawing/2014/main" id="{AD872086-7600-DA4E-B150-76A1178C128A}"/>
              </a:ext>
            </a:extLst>
          </p:cNvPr>
          <p:cNvSpPr>
            <a:spLocks noGrp="1"/>
          </p:cNvSpPr>
          <p:nvPr>
            <p:ph type="body" sz="quarter" idx="12" hasCustomPrompt="1"/>
          </p:nvPr>
        </p:nvSpPr>
        <p:spPr>
          <a:xfrm>
            <a:off x="4665751" y="5511789"/>
            <a:ext cx="2826809" cy="581819"/>
          </a:xfrm>
        </p:spPr>
        <p:txBody>
          <a:bodyPr anchor="ctr">
            <a:noAutofit/>
          </a:bodyPr>
          <a:lstStyle>
            <a:lvl1pPr marL="0" indent="0" algn="ctr">
              <a:buNone/>
              <a:defRPr sz="1667" b="0" i="0">
                <a:solidFill>
                  <a:schemeClr val="bg1"/>
                </a:solidFill>
                <a:latin typeface="Arial Nova Cond" panose="020F0502020204030204" pitchFamily="34" charset="0"/>
                <a:cs typeface="Arial Nova Cond" panose="020F0502020204030204" pitchFamily="34" charset="0"/>
              </a:defRPr>
            </a:lvl1pPr>
            <a:lvl2pPr marL="609585" indent="0">
              <a:buNone/>
              <a:defRPr sz="1334">
                <a:solidFill>
                  <a:schemeClr val="bg1"/>
                </a:solidFill>
                <a:latin typeface="Century Gothic" panose="020B0502020202020204" pitchFamily="34" charset="0"/>
              </a:defRPr>
            </a:lvl2pPr>
            <a:lvl3pPr marL="1219170" indent="0">
              <a:buNone/>
              <a:defRPr sz="1334">
                <a:solidFill>
                  <a:schemeClr val="bg1"/>
                </a:solidFill>
                <a:latin typeface="Century Gothic" panose="020B0502020202020204" pitchFamily="34" charset="0"/>
              </a:defRPr>
            </a:lvl3pPr>
            <a:lvl4pPr marL="1828755" indent="0">
              <a:buNone/>
              <a:defRPr sz="1334">
                <a:solidFill>
                  <a:schemeClr val="bg1"/>
                </a:solidFill>
                <a:latin typeface="Century Gothic" panose="020B0502020202020204" pitchFamily="34" charset="0"/>
              </a:defRPr>
            </a:lvl4pPr>
            <a:lvl5pPr marL="2438339" indent="0">
              <a:buNone/>
              <a:defRPr sz="1334">
                <a:solidFill>
                  <a:schemeClr val="bg1"/>
                </a:solidFill>
                <a:latin typeface="Century Gothic" panose="020B0502020202020204" pitchFamily="34" charset="0"/>
              </a:defRPr>
            </a:lvl5pPr>
          </a:lstStyle>
          <a:p>
            <a:pPr lvl="0"/>
            <a:r>
              <a:rPr lang="en-US" dirty="0"/>
              <a:t>Name, Title</a:t>
            </a:r>
          </a:p>
        </p:txBody>
      </p:sp>
      <p:sp>
        <p:nvSpPr>
          <p:cNvPr id="39" name="Text Placeholder 38">
            <a:extLst>
              <a:ext uri="{FF2B5EF4-FFF2-40B4-BE49-F238E27FC236}">
                <a16:creationId xmlns:a16="http://schemas.microsoft.com/office/drawing/2014/main" id="{371C5312-971E-E940-8564-704DB7D2EE30}"/>
              </a:ext>
            </a:extLst>
          </p:cNvPr>
          <p:cNvSpPr>
            <a:spLocks noGrp="1"/>
          </p:cNvSpPr>
          <p:nvPr>
            <p:ph type="body" sz="quarter" idx="13" hasCustomPrompt="1"/>
          </p:nvPr>
        </p:nvSpPr>
        <p:spPr>
          <a:xfrm>
            <a:off x="2395008" y="5034428"/>
            <a:ext cx="7717367" cy="391886"/>
          </a:xfrm>
        </p:spPr>
        <p:txBody>
          <a:bodyPr>
            <a:normAutofit/>
          </a:bodyPr>
          <a:lstStyle>
            <a:lvl1pPr marL="0" indent="0" algn="ctr">
              <a:buNone/>
              <a:defRPr sz="3334" b="0" i="0">
                <a:latin typeface="Arial Nova Cond Light" panose="020B0506020202020204" pitchFamily="34" charset="0"/>
              </a:defRPr>
            </a:lvl1pPr>
          </a:lstStyle>
          <a:p>
            <a:pPr lvl="0"/>
            <a:r>
              <a:rPr lang="en-US" dirty="0"/>
              <a:t>SUBHEAD HERE (if needed)</a:t>
            </a:r>
          </a:p>
        </p:txBody>
      </p:sp>
      <p:pic>
        <p:nvPicPr>
          <p:cNvPr id="10" name="Picture 9" descr="Logo&#10;&#10;Description automatically generated">
            <a:extLst>
              <a:ext uri="{FF2B5EF4-FFF2-40B4-BE49-F238E27FC236}">
                <a16:creationId xmlns:a16="http://schemas.microsoft.com/office/drawing/2014/main" id="{217AE836-CC1A-BC49-B53E-9C08A97BC553}"/>
              </a:ext>
            </a:extLst>
          </p:cNvPr>
          <p:cNvPicPr>
            <a:picLocks noChangeAspect="1"/>
          </p:cNvPicPr>
          <p:nvPr userDrawn="1"/>
        </p:nvPicPr>
        <p:blipFill>
          <a:blip r:embed="rId2"/>
          <a:stretch>
            <a:fillRect/>
          </a:stretch>
        </p:blipFill>
        <p:spPr>
          <a:xfrm>
            <a:off x="8929275" y="6033739"/>
            <a:ext cx="2424525" cy="551898"/>
          </a:xfrm>
          <a:prstGeom prst="rect">
            <a:avLst/>
          </a:prstGeom>
        </p:spPr>
      </p:pic>
    </p:spTree>
    <p:extLst>
      <p:ext uri="{BB962C8B-B14F-4D97-AF65-F5344CB8AC3E}">
        <p14:creationId xmlns:p14="http://schemas.microsoft.com/office/powerpoint/2010/main" val="3255886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11" name="Rectangle 10">
            <a:extLst>
              <a:ext uri="{FF2B5EF4-FFF2-40B4-BE49-F238E27FC236}">
                <a16:creationId xmlns:a16="http://schemas.microsoft.com/office/drawing/2014/main" id="{4454543F-848A-2C43-A44F-344E1ACBAEA9}"/>
              </a:ext>
            </a:extLst>
          </p:cNvPr>
          <p:cNvSpPr/>
          <p:nvPr userDrawn="1"/>
        </p:nvSpPr>
        <p:spPr>
          <a:xfrm>
            <a:off x="960838" y="4077928"/>
            <a:ext cx="11821699" cy="53003"/>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Text Placeholder 2">
            <a:extLst>
              <a:ext uri="{FF2B5EF4-FFF2-40B4-BE49-F238E27FC236}">
                <a16:creationId xmlns:a16="http://schemas.microsoft.com/office/drawing/2014/main" id="{C2DBA9CA-EEC1-474E-A8AE-8E9BC59B956E}"/>
              </a:ext>
            </a:extLst>
          </p:cNvPr>
          <p:cNvSpPr>
            <a:spLocks noGrp="1"/>
          </p:cNvSpPr>
          <p:nvPr>
            <p:ph type="body" sz="quarter" idx="10" hasCustomPrompt="1"/>
          </p:nvPr>
        </p:nvSpPr>
        <p:spPr>
          <a:xfrm>
            <a:off x="960966" y="3582192"/>
            <a:ext cx="6354234" cy="440531"/>
          </a:xfrm>
        </p:spPr>
        <p:txBody>
          <a:bodyPr/>
          <a:lstStyle>
            <a:lvl1pPr marL="0" indent="0">
              <a:buNone/>
              <a:defRPr b="1" i="0">
                <a:solidFill>
                  <a:srgbClr val="DF5C40"/>
                </a:solidFill>
                <a:latin typeface="Arial Nova Cond" panose="020F0502020204030204" pitchFamily="34" charset="0"/>
              </a:defRPr>
            </a:lvl1pPr>
          </a:lstStyle>
          <a:p>
            <a:pPr lvl="0"/>
            <a:r>
              <a:rPr lang="en-US" dirty="0"/>
              <a:t>Section name</a:t>
            </a:r>
          </a:p>
        </p:txBody>
      </p:sp>
      <p:sp>
        <p:nvSpPr>
          <p:cNvPr id="5" name="Text Placeholder 4">
            <a:extLst>
              <a:ext uri="{FF2B5EF4-FFF2-40B4-BE49-F238E27FC236}">
                <a16:creationId xmlns:a16="http://schemas.microsoft.com/office/drawing/2014/main" id="{DEF8A0D1-3997-9343-B2BB-70DDE3B7526E}"/>
              </a:ext>
            </a:extLst>
          </p:cNvPr>
          <p:cNvSpPr>
            <a:spLocks noGrp="1"/>
          </p:cNvSpPr>
          <p:nvPr>
            <p:ph type="body" sz="quarter" idx="11" hasCustomPrompt="1"/>
          </p:nvPr>
        </p:nvSpPr>
        <p:spPr>
          <a:xfrm>
            <a:off x="960839" y="4277699"/>
            <a:ext cx="8544984" cy="628877"/>
          </a:xfrm>
        </p:spPr>
        <p:txBody>
          <a:bodyPr>
            <a:normAutofit/>
          </a:bodyPr>
          <a:lstStyle>
            <a:lvl1pPr marL="0" indent="0">
              <a:buNone/>
              <a:defRPr sz="6000" b="1" i="0">
                <a:latin typeface="Arial Nova Cond" panose="020F0502020204030204" pitchFamily="34" charset="0"/>
              </a:defRPr>
            </a:lvl1pPr>
          </a:lstStyle>
          <a:p>
            <a:pPr lvl="0"/>
            <a:r>
              <a:rPr lang="en-US" dirty="0"/>
              <a:t>SECTION TITLE </a:t>
            </a:r>
          </a:p>
        </p:txBody>
      </p:sp>
      <p:sp>
        <p:nvSpPr>
          <p:cNvPr id="7" name="Text Placeholder 6">
            <a:extLst>
              <a:ext uri="{FF2B5EF4-FFF2-40B4-BE49-F238E27FC236}">
                <a16:creationId xmlns:a16="http://schemas.microsoft.com/office/drawing/2014/main" id="{A6C2BD2A-0132-244F-AD16-9AD4CF4E398F}"/>
              </a:ext>
            </a:extLst>
          </p:cNvPr>
          <p:cNvSpPr>
            <a:spLocks noGrp="1"/>
          </p:cNvSpPr>
          <p:nvPr>
            <p:ph type="body" sz="quarter" idx="12" hasCustomPrompt="1"/>
          </p:nvPr>
        </p:nvSpPr>
        <p:spPr>
          <a:xfrm>
            <a:off x="960838" y="5120029"/>
            <a:ext cx="6357408" cy="154101"/>
          </a:xfrm>
        </p:spPr>
        <p:txBody>
          <a:bodyPr>
            <a:normAutofit/>
          </a:bodyPr>
          <a:lstStyle>
            <a:lvl1pPr marL="0" indent="0">
              <a:buNone/>
              <a:defRPr sz="1200" b="0" i="0" spc="200">
                <a:latin typeface="Arial Nova Light" panose="020B0306020202020204" pitchFamily="34" charset="0"/>
                <a:ea typeface="Tahoma" panose="020B0604030504040204" pitchFamily="34" charset="0"/>
                <a:cs typeface="Arial" panose="020B0604020202020204" pitchFamily="34" charset="0"/>
              </a:defRPr>
            </a:lvl1pPr>
          </a:lstStyle>
          <a:p>
            <a:pPr lvl="0"/>
            <a:r>
              <a:rPr lang="en-US" dirty="0"/>
              <a:t>SUPPORTING CONTENT CAN GO HERE IF NEEDED</a:t>
            </a:r>
          </a:p>
        </p:txBody>
      </p:sp>
      <p:pic>
        <p:nvPicPr>
          <p:cNvPr id="8" name="Picture 7" descr="Logo&#10;&#10;Description automatically generated">
            <a:extLst>
              <a:ext uri="{FF2B5EF4-FFF2-40B4-BE49-F238E27FC236}">
                <a16:creationId xmlns:a16="http://schemas.microsoft.com/office/drawing/2014/main" id="{297F38FE-3D90-424F-967E-CABC782FDDD6}"/>
              </a:ext>
            </a:extLst>
          </p:cNvPr>
          <p:cNvPicPr>
            <a:picLocks noChangeAspect="1"/>
          </p:cNvPicPr>
          <p:nvPr userDrawn="1"/>
        </p:nvPicPr>
        <p:blipFill>
          <a:blip r:embed="rId2"/>
          <a:stretch>
            <a:fillRect/>
          </a:stretch>
        </p:blipFill>
        <p:spPr>
          <a:xfrm>
            <a:off x="8929275" y="6033739"/>
            <a:ext cx="2424525" cy="551898"/>
          </a:xfrm>
          <a:prstGeom prst="rect">
            <a:avLst/>
          </a:prstGeom>
        </p:spPr>
      </p:pic>
    </p:spTree>
    <p:extLst>
      <p:ext uri="{BB962C8B-B14F-4D97-AF65-F5344CB8AC3E}">
        <p14:creationId xmlns:p14="http://schemas.microsoft.com/office/powerpoint/2010/main" val="3762587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t top">
    <p:spTree>
      <p:nvGrpSpPr>
        <p:cNvPr id="1" name=""/>
        <p:cNvGrpSpPr/>
        <p:nvPr/>
      </p:nvGrpSpPr>
      <p:grpSpPr>
        <a:xfrm>
          <a:off x="0" y="0"/>
          <a:ext cx="0" cy="0"/>
          <a:chOff x="0" y="0"/>
          <a:chExt cx="0" cy="0"/>
        </a:xfrm>
      </p:grpSpPr>
      <p:sp>
        <p:nvSpPr>
          <p:cNvPr id="14" name="Picture Placeholder 1">
            <a:extLst>
              <a:ext uri="{FF2B5EF4-FFF2-40B4-BE49-F238E27FC236}">
                <a16:creationId xmlns:a16="http://schemas.microsoft.com/office/drawing/2014/main" id="{1FF281BB-AE92-E740-A77E-D04143DBB275}"/>
              </a:ext>
            </a:extLst>
          </p:cNvPr>
          <p:cNvSpPr>
            <a:spLocks noGrp="1"/>
          </p:cNvSpPr>
          <p:nvPr>
            <p:ph type="pic" sz="quarter" idx="13" hasCustomPrompt="1"/>
          </p:nvPr>
        </p:nvSpPr>
        <p:spPr>
          <a:xfrm>
            <a:off x="0" y="1"/>
            <a:ext cx="12192000" cy="3216729"/>
          </a:xfrm>
          <a:solidFill>
            <a:schemeClr val="bg1">
              <a:lumMod val="95000"/>
            </a:schemeClr>
          </a:solidFill>
        </p:spPr>
        <p:txBody>
          <a:bodyPr anchor="ctr">
            <a:normAutofit/>
          </a:bodyPr>
          <a:lstStyle>
            <a:lvl1pPr marL="0" indent="0" algn="ctr">
              <a:buNone/>
              <a:defRPr sz="1334"/>
            </a:lvl1pPr>
          </a:lstStyle>
          <a:p>
            <a:r>
              <a:rPr lang="en-US" dirty="0"/>
              <a:t>Click here to insert image</a:t>
            </a:r>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16" name="Rectangle 15">
            <a:extLst>
              <a:ext uri="{FF2B5EF4-FFF2-40B4-BE49-F238E27FC236}">
                <a16:creationId xmlns:a16="http://schemas.microsoft.com/office/drawing/2014/main" id="{FE847CAF-ABAE-2D4D-89E6-F1EC545C3C52}"/>
              </a:ext>
            </a:extLst>
          </p:cNvPr>
          <p:cNvSpPr/>
          <p:nvPr userDrawn="1"/>
        </p:nvSpPr>
        <p:spPr>
          <a:xfrm>
            <a:off x="-354802" y="4315871"/>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 Placeholder 2">
            <a:extLst>
              <a:ext uri="{FF2B5EF4-FFF2-40B4-BE49-F238E27FC236}">
                <a16:creationId xmlns:a16="http://schemas.microsoft.com/office/drawing/2014/main" id="{0C9CB4E7-73BB-DE4F-B48F-9BAE3B7DA9DE}"/>
              </a:ext>
            </a:extLst>
          </p:cNvPr>
          <p:cNvSpPr>
            <a:spLocks noGrp="1"/>
          </p:cNvSpPr>
          <p:nvPr>
            <p:ph type="body" sz="quarter" idx="10" hasCustomPrompt="1"/>
          </p:nvPr>
        </p:nvSpPr>
        <p:spPr>
          <a:xfrm>
            <a:off x="760610" y="3871034"/>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4" name="Text Placeholder 3">
            <a:extLst>
              <a:ext uri="{FF2B5EF4-FFF2-40B4-BE49-F238E27FC236}">
                <a16:creationId xmlns:a16="http://schemas.microsoft.com/office/drawing/2014/main" id="{70423914-0AF6-7D42-AE7F-73B480235DCB}"/>
              </a:ext>
            </a:extLst>
          </p:cNvPr>
          <p:cNvSpPr>
            <a:spLocks noGrp="1"/>
          </p:cNvSpPr>
          <p:nvPr>
            <p:ph type="body" sz="quarter" idx="14" hasCustomPrompt="1"/>
          </p:nvPr>
        </p:nvSpPr>
        <p:spPr>
          <a:xfrm>
            <a:off x="760471" y="4539570"/>
            <a:ext cx="5014384" cy="1044575"/>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
        <p:nvSpPr>
          <p:cNvPr id="20" name="Text Placeholder 3">
            <a:extLst>
              <a:ext uri="{FF2B5EF4-FFF2-40B4-BE49-F238E27FC236}">
                <a16:creationId xmlns:a16="http://schemas.microsoft.com/office/drawing/2014/main" id="{11F2B4BF-04B6-1C41-9B81-F289BFB4F341}"/>
              </a:ext>
            </a:extLst>
          </p:cNvPr>
          <p:cNvSpPr>
            <a:spLocks noGrp="1"/>
          </p:cNvSpPr>
          <p:nvPr>
            <p:ph type="body" sz="quarter" idx="15" hasCustomPrompt="1"/>
          </p:nvPr>
        </p:nvSpPr>
        <p:spPr>
          <a:xfrm>
            <a:off x="6693185" y="4539570"/>
            <a:ext cx="5014384" cy="1044575"/>
          </a:xfrm>
        </p:spPr>
        <p:txBody>
          <a:bodyPr>
            <a:noAutofit/>
          </a:bodyPr>
          <a:lstStyle>
            <a:lvl1pPr marL="228595" indent="-228595">
              <a:lnSpc>
                <a:spcPct val="100000"/>
              </a:lnSpc>
              <a:buFont typeface="Arial" panose="020B0604020202020204" pitchFamily="34" charset="0"/>
              <a:buChar char="•"/>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Bullet 1</a:t>
            </a:r>
          </a:p>
          <a:p>
            <a:pPr lvl="0"/>
            <a:r>
              <a:rPr lang="en-US" dirty="0"/>
              <a:t>Bullet 2</a:t>
            </a:r>
          </a:p>
          <a:p>
            <a:pPr lvl="0"/>
            <a:r>
              <a:rPr lang="en-US" dirty="0"/>
              <a:t>Bullet 3</a:t>
            </a:r>
          </a:p>
        </p:txBody>
      </p:sp>
      <p:pic>
        <p:nvPicPr>
          <p:cNvPr id="8" name="Picture 7" descr="Logo&#10;&#10;Description automatically generated">
            <a:extLst>
              <a:ext uri="{FF2B5EF4-FFF2-40B4-BE49-F238E27FC236}">
                <a16:creationId xmlns:a16="http://schemas.microsoft.com/office/drawing/2014/main" id="{0B423BA6-3AB3-C14B-B949-8D917C898348}"/>
              </a:ext>
            </a:extLst>
          </p:cNvPr>
          <p:cNvPicPr>
            <a:picLocks noChangeAspect="1"/>
          </p:cNvPicPr>
          <p:nvPr userDrawn="1"/>
        </p:nvPicPr>
        <p:blipFill>
          <a:blip r:embed="rId2"/>
          <a:stretch>
            <a:fillRect/>
          </a:stretch>
        </p:blipFill>
        <p:spPr>
          <a:xfrm>
            <a:off x="8929275" y="6033739"/>
            <a:ext cx="2424525" cy="551898"/>
          </a:xfrm>
          <a:prstGeom prst="rect">
            <a:avLst/>
          </a:prstGeom>
        </p:spPr>
      </p:pic>
    </p:spTree>
    <p:extLst>
      <p:ext uri="{BB962C8B-B14F-4D97-AF65-F5344CB8AC3E}">
        <p14:creationId xmlns:p14="http://schemas.microsoft.com/office/powerpoint/2010/main" val="2813610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mage at top">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16" name="Rectangle 15">
            <a:extLst>
              <a:ext uri="{FF2B5EF4-FFF2-40B4-BE49-F238E27FC236}">
                <a16:creationId xmlns:a16="http://schemas.microsoft.com/office/drawing/2014/main" id="{FE847CAF-ABAE-2D4D-89E6-F1EC545C3C52}"/>
              </a:ext>
            </a:extLst>
          </p:cNvPr>
          <p:cNvSpPr/>
          <p:nvPr userDrawn="1"/>
        </p:nvSpPr>
        <p:spPr>
          <a:xfrm>
            <a:off x="-354802" y="3433306"/>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 Placeholder 2">
            <a:extLst>
              <a:ext uri="{FF2B5EF4-FFF2-40B4-BE49-F238E27FC236}">
                <a16:creationId xmlns:a16="http://schemas.microsoft.com/office/drawing/2014/main" id="{0C9CB4E7-73BB-DE4F-B48F-9BAE3B7DA9DE}"/>
              </a:ext>
            </a:extLst>
          </p:cNvPr>
          <p:cNvSpPr>
            <a:spLocks noGrp="1"/>
          </p:cNvSpPr>
          <p:nvPr>
            <p:ph type="body" sz="quarter" idx="10" hasCustomPrompt="1"/>
          </p:nvPr>
        </p:nvSpPr>
        <p:spPr>
          <a:xfrm>
            <a:off x="760610" y="2988469"/>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4" name="Text Placeholder 3">
            <a:extLst>
              <a:ext uri="{FF2B5EF4-FFF2-40B4-BE49-F238E27FC236}">
                <a16:creationId xmlns:a16="http://schemas.microsoft.com/office/drawing/2014/main" id="{70423914-0AF6-7D42-AE7F-73B480235DCB}"/>
              </a:ext>
            </a:extLst>
          </p:cNvPr>
          <p:cNvSpPr>
            <a:spLocks noGrp="1"/>
          </p:cNvSpPr>
          <p:nvPr>
            <p:ph type="body" sz="quarter" idx="14" hasCustomPrompt="1"/>
          </p:nvPr>
        </p:nvSpPr>
        <p:spPr>
          <a:xfrm>
            <a:off x="760471" y="3657005"/>
            <a:ext cx="5014384" cy="1044575"/>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pic>
        <p:nvPicPr>
          <p:cNvPr id="6" name="Picture 5" descr="Logo&#10;&#10;Description automatically generated">
            <a:extLst>
              <a:ext uri="{FF2B5EF4-FFF2-40B4-BE49-F238E27FC236}">
                <a16:creationId xmlns:a16="http://schemas.microsoft.com/office/drawing/2014/main" id="{71286EAE-5FF2-7D4F-9567-D5D2E42FE14E}"/>
              </a:ext>
            </a:extLst>
          </p:cNvPr>
          <p:cNvPicPr>
            <a:picLocks noChangeAspect="1"/>
          </p:cNvPicPr>
          <p:nvPr userDrawn="1"/>
        </p:nvPicPr>
        <p:blipFill>
          <a:blip r:embed="rId2"/>
          <a:stretch>
            <a:fillRect/>
          </a:stretch>
        </p:blipFill>
        <p:spPr>
          <a:xfrm>
            <a:off x="8929275" y="6033739"/>
            <a:ext cx="2424525" cy="551898"/>
          </a:xfrm>
          <a:prstGeom prst="rect">
            <a:avLst/>
          </a:prstGeom>
        </p:spPr>
      </p:pic>
    </p:spTree>
    <p:extLst>
      <p:ext uri="{BB962C8B-B14F-4D97-AF65-F5344CB8AC3E}">
        <p14:creationId xmlns:p14="http://schemas.microsoft.com/office/powerpoint/2010/main" val="1141319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con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78DF30-9D75-EF4C-BA9D-747C7535594D}"/>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36" name="Shape 2525">
            <a:extLst>
              <a:ext uri="{FF2B5EF4-FFF2-40B4-BE49-F238E27FC236}">
                <a16:creationId xmlns:a16="http://schemas.microsoft.com/office/drawing/2014/main" id="{7377D7BB-C131-9243-90A3-0AFC404D6E16}"/>
              </a:ext>
            </a:extLst>
          </p:cNvPr>
          <p:cNvSpPr/>
          <p:nvPr userDrawn="1"/>
        </p:nvSpPr>
        <p:spPr>
          <a:xfrm>
            <a:off x="5825380" y="2431126"/>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45454"/>
              </a:solidFill>
            </a:endParaRPr>
          </a:p>
        </p:txBody>
      </p:sp>
      <p:sp>
        <p:nvSpPr>
          <p:cNvPr id="41" name="Shape 2579">
            <a:extLst>
              <a:ext uri="{FF2B5EF4-FFF2-40B4-BE49-F238E27FC236}">
                <a16:creationId xmlns:a16="http://schemas.microsoft.com/office/drawing/2014/main" id="{0FD3577F-8C7D-4D48-A2E4-5FFCAB0E43FB}"/>
              </a:ext>
            </a:extLst>
          </p:cNvPr>
          <p:cNvSpPr/>
          <p:nvPr userDrawn="1"/>
        </p:nvSpPr>
        <p:spPr>
          <a:xfrm>
            <a:off x="2108196" y="2431126"/>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2" name="Shape 2624">
            <a:extLst>
              <a:ext uri="{FF2B5EF4-FFF2-40B4-BE49-F238E27FC236}">
                <a16:creationId xmlns:a16="http://schemas.microsoft.com/office/drawing/2014/main" id="{60928A1B-4190-9143-B2AB-3EEE90C2B690}"/>
              </a:ext>
            </a:extLst>
          </p:cNvPr>
          <p:cNvSpPr/>
          <p:nvPr userDrawn="1"/>
        </p:nvSpPr>
        <p:spPr>
          <a:xfrm>
            <a:off x="9502510" y="2431126"/>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7" name="Rectangle 46">
            <a:extLst>
              <a:ext uri="{FF2B5EF4-FFF2-40B4-BE49-F238E27FC236}">
                <a16:creationId xmlns:a16="http://schemas.microsoft.com/office/drawing/2014/main" id="{F42D5567-EF0E-024E-BC4A-FFBFE69B7B8C}"/>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9" name="Text Placeholder 2">
            <a:extLst>
              <a:ext uri="{FF2B5EF4-FFF2-40B4-BE49-F238E27FC236}">
                <a16:creationId xmlns:a16="http://schemas.microsoft.com/office/drawing/2014/main" id="{31878B03-8ED2-C24A-B0DD-7A563E799AAE}"/>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0" name="Text Placeholder 3">
            <a:extLst>
              <a:ext uri="{FF2B5EF4-FFF2-40B4-BE49-F238E27FC236}">
                <a16:creationId xmlns:a16="http://schemas.microsoft.com/office/drawing/2014/main" id="{576F7035-7DD4-8A42-948C-067D055863D3}"/>
              </a:ext>
            </a:extLst>
          </p:cNvPr>
          <p:cNvSpPr>
            <a:spLocks noGrp="1"/>
          </p:cNvSpPr>
          <p:nvPr>
            <p:ph type="body" sz="quarter" idx="14" hasCustomPrompt="1"/>
          </p:nvPr>
        </p:nvSpPr>
        <p:spPr>
          <a:xfrm>
            <a:off x="678101" y="330435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1" name="Text Placeholder 3">
            <a:extLst>
              <a:ext uri="{FF2B5EF4-FFF2-40B4-BE49-F238E27FC236}">
                <a16:creationId xmlns:a16="http://schemas.microsoft.com/office/drawing/2014/main" id="{EF2222FD-D7B7-4440-A6DA-BEBA75F65206}"/>
              </a:ext>
            </a:extLst>
          </p:cNvPr>
          <p:cNvSpPr>
            <a:spLocks noGrp="1"/>
          </p:cNvSpPr>
          <p:nvPr>
            <p:ph type="body" sz="quarter" idx="15" hasCustomPrompt="1"/>
          </p:nvPr>
        </p:nvSpPr>
        <p:spPr>
          <a:xfrm>
            <a:off x="678101" y="296559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2" name="Text Placeholder 3">
            <a:extLst>
              <a:ext uri="{FF2B5EF4-FFF2-40B4-BE49-F238E27FC236}">
                <a16:creationId xmlns:a16="http://schemas.microsoft.com/office/drawing/2014/main" id="{EEAFE24E-DF69-6343-9CA6-4CB6FCF5D037}"/>
              </a:ext>
            </a:extLst>
          </p:cNvPr>
          <p:cNvSpPr>
            <a:spLocks noGrp="1"/>
          </p:cNvSpPr>
          <p:nvPr>
            <p:ph type="body" sz="quarter" idx="16" hasCustomPrompt="1"/>
          </p:nvPr>
        </p:nvSpPr>
        <p:spPr>
          <a:xfrm>
            <a:off x="4433672" y="330435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3" name="Text Placeholder 3">
            <a:extLst>
              <a:ext uri="{FF2B5EF4-FFF2-40B4-BE49-F238E27FC236}">
                <a16:creationId xmlns:a16="http://schemas.microsoft.com/office/drawing/2014/main" id="{AD38AC49-7905-2144-A890-7A5717DEEE4F}"/>
              </a:ext>
            </a:extLst>
          </p:cNvPr>
          <p:cNvSpPr>
            <a:spLocks noGrp="1"/>
          </p:cNvSpPr>
          <p:nvPr>
            <p:ph type="body" sz="quarter" idx="17" hasCustomPrompt="1"/>
          </p:nvPr>
        </p:nvSpPr>
        <p:spPr>
          <a:xfrm>
            <a:off x="4433672" y="296559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4" name="Text Placeholder 3">
            <a:extLst>
              <a:ext uri="{FF2B5EF4-FFF2-40B4-BE49-F238E27FC236}">
                <a16:creationId xmlns:a16="http://schemas.microsoft.com/office/drawing/2014/main" id="{888FBE17-2241-D14C-9B0E-F2483EF1A842}"/>
              </a:ext>
            </a:extLst>
          </p:cNvPr>
          <p:cNvSpPr>
            <a:spLocks noGrp="1"/>
          </p:cNvSpPr>
          <p:nvPr>
            <p:ph type="body" sz="quarter" idx="18" hasCustomPrompt="1"/>
          </p:nvPr>
        </p:nvSpPr>
        <p:spPr>
          <a:xfrm>
            <a:off x="8080386" y="330435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5" name="Text Placeholder 3">
            <a:extLst>
              <a:ext uri="{FF2B5EF4-FFF2-40B4-BE49-F238E27FC236}">
                <a16:creationId xmlns:a16="http://schemas.microsoft.com/office/drawing/2014/main" id="{D8E2D2BD-099B-8749-8E75-DABB417F50DD}"/>
              </a:ext>
            </a:extLst>
          </p:cNvPr>
          <p:cNvSpPr>
            <a:spLocks noGrp="1"/>
          </p:cNvSpPr>
          <p:nvPr>
            <p:ph type="body" sz="quarter" idx="19" hasCustomPrompt="1"/>
          </p:nvPr>
        </p:nvSpPr>
        <p:spPr>
          <a:xfrm>
            <a:off x="8080386" y="296559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pic>
        <p:nvPicPr>
          <p:cNvPr id="15" name="Picture 14" descr="Logo&#10;&#10;Description automatically generated">
            <a:extLst>
              <a:ext uri="{FF2B5EF4-FFF2-40B4-BE49-F238E27FC236}">
                <a16:creationId xmlns:a16="http://schemas.microsoft.com/office/drawing/2014/main" id="{80F6FDE7-D9A2-FE48-91F2-960221E62026}"/>
              </a:ext>
            </a:extLst>
          </p:cNvPr>
          <p:cNvPicPr>
            <a:picLocks noChangeAspect="1"/>
          </p:cNvPicPr>
          <p:nvPr userDrawn="1"/>
        </p:nvPicPr>
        <p:blipFill>
          <a:blip r:embed="rId2"/>
          <a:stretch>
            <a:fillRect/>
          </a:stretch>
        </p:blipFill>
        <p:spPr>
          <a:xfrm>
            <a:off x="8929275" y="6033739"/>
            <a:ext cx="2424525" cy="551898"/>
          </a:xfrm>
          <a:prstGeom prst="rect">
            <a:avLst/>
          </a:prstGeom>
        </p:spPr>
      </p:pic>
    </p:spTree>
    <p:extLst>
      <p:ext uri="{BB962C8B-B14F-4D97-AF65-F5344CB8AC3E}">
        <p14:creationId xmlns:p14="http://schemas.microsoft.com/office/powerpoint/2010/main" val="49802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con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04ACEF-3951-7646-97D1-76474D32C473}"/>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16" name="Rectangle 15">
            <a:extLst>
              <a:ext uri="{FF2B5EF4-FFF2-40B4-BE49-F238E27FC236}">
                <a16:creationId xmlns:a16="http://schemas.microsoft.com/office/drawing/2014/main" id="{5CFFFE54-AA9B-DB4D-8F02-ADF4E9A4BAF2}"/>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6" name="Shape 2525">
            <a:extLst>
              <a:ext uri="{FF2B5EF4-FFF2-40B4-BE49-F238E27FC236}">
                <a16:creationId xmlns:a16="http://schemas.microsoft.com/office/drawing/2014/main" id="{E250BCE0-52BE-9444-8176-D4A6E0E59296}"/>
              </a:ext>
            </a:extLst>
          </p:cNvPr>
          <p:cNvSpPr/>
          <p:nvPr userDrawn="1"/>
        </p:nvSpPr>
        <p:spPr>
          <a:xfrm>
            <a:off x="1394518" y="2036091"/>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7" name="Shape 2579">
            <a:extLst>
              <a:ext uri="{FF2B5EF4-FFF2-40B4-BE49-F238E27FC236}">
                <a16:creationId xmlns:a16="http://schemas.microsoft.com/office/drawing/2014/main" id="{5F140095-7412-0B47-9B2C-B27D4593762D}"/>
              </a:ext>
            </a:extLst>
          </p:cNvPr>
          <p:cNvSpPr/>
          <p:nvPr userDrawn="1"/>
        </p:nvSpPr>
        <p:spPr>
          <a:xfrm>
            <a:off x="1394518" y="4008691"/>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8" name="Shape 2624">
            <a:extLst>
              <a:ext uri="{FF2B5EF4-FFF2-40B4-BE49-F238E27FC236}">
                <a16:creationId xmlns:a16="http://schemas.microsoft.com/office/drawing/2014/main" id="{F482ECFA-B007-4544-AC6C-7D569D0164F9}"/>
              </a:ext>
            </a:extLst>
          </p:cNvPr>
          <p:cNvSpPr/>
          <p:nvPr userDrawn="1"/>
        </p:nvSpPr>
        <p:spPr>
          <a:xfrm>
            <a:off x="6769759" y="2028251"/>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9" name="Shape 2633">
            <a:extLst>
              <a:ext uri="{FF2B5EF4-FFF2-40B4-BE49-F238E27FC236}">
                <a16:creationId xmlns:a16="http://schemas.microsoft.com/office/drawing/2014/main" id="{8C7CDC42-24E5-C443-ACF9-D7F2F18D7A5C}"/>
              </a:ext>
            </a:extLst>
          </p:cNvPr>
          <p:cNvSpPr/>
          <p:nvPr userDrawn="1"/>
        </p:nvSpPr>
        <p:spPr>
          <a:xfrm>
            <a:off x="6769759" y="4008691"/>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2" name="Text Placeholder 2">
            <a:extLst>
              <a:ext uri="{FF2B5EF4-FFF2-40B4-BE49-F238E27FC236}">
                <a16:creationId xmlns:a16="http://schemas.microsoft.com/office/drawing/2014/main" id="{4E5FBE98-95DD-1847-B110-5A37E9351CFF}"/>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33" name="Text Placeholder 3">
            <a:extLst>
              <a:ext uri="{FF2B5EF4-FFF2-40B4-BE49-F238E27FC236}">
                <a16:creationId xmlns:a16="http://schemas.microsoft.com/office/drawing/2014/main" id="{353CE53C-5FD4-E049-9E94-6F33AF194EE5}"/>
              </a:ext>
            </a:extLst>
          </p:cNvPr>
          <p:cNvSpPr>
            <a:spLocks noGrp="1"/>
          </p:cNvSpPr>
          <p:nvPr>
            <p:ph type="body" sz="quarter" idx="14" hasCustomPrompt="1"/>
          </p:nvPr>
        </p:nvSpPr>
        <p:spPr>
          <a:xfrm>
            <a:off x="1980540" y="2469316"/>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5" name="Text Placeholder 3">
            <a:extLst>
              <a:ext uri="{FF2B5EF4-FFF2-40B4-BE49-F238E27FC236}">
                <a16:creationId xmlns:a16="http://schemas.microsoft.com/office/drawing/2014/main" id="{236ECC2A-DCEE-EC48-9558-10D9CB8D2B3E}"/>
              </a:ext>
            </a:extLst>
          </p:cNvPr>
          <p:cNvSpPr>
            <a:spLocks noGrp="1"/>
          </p:cNvSpPr>
          <p:nvPr>
            <p:ph type="body" sz="quarter" idx="15" hasCustomPrompt="1"/>
          </p:nvPr>
        </p:nvSpPr>
        <p:spPr>
          <a:xfrm>
            <a:off x="1980540" y="2090487"/>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6" name="Text Placeholder 3">
            <a:extLst>
              <a:ext uri="{FF2B5EF4-FFF2-40B4-BE49-F238E27FC236}">
                <a16:creationId xmlns:a16="http://schemas.microsoft.com/office/drawing/2014/main" id="{AAA8AAC3-F683-9B4C-B6DD-167536CFADD3}"/>
              </a:ext>
            </a:extLst>
          </p:cNvPr>
          <p:cNvSpPr>
            <a:spLocks noGrp="1"/>
          </p:cNvSpPr>
          <p:nvPr>
            <p:ph type="body" sz="quarter" idx="16" hasCustomPrompt="1"/>
          </p:nvPr>
        </p:nvSpPr>
        <p:spPr>
          <a:xfrm>
            <a:off x="7423397" y="2469316"/>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7" name="Text Placeholder 3">
            <a:extLst>
              <a:ext uri="{FF2B5EF4-FFF2-40B4-BE49-F238E27FC236}">
                <a16:creationId xmlns:a16="http://schemas.microsoft.com/office/drawing/2014/main" id="{CADE14A2-9205-DB40-8A8C-CFBE3563A284}"/>
              </a:ext>
            </a:extLst>
          </p:cNvPr>
          <p:cNvSpPr>
            <a:spLocks noGrp="1"/>
          </p:cNvSpPr>
          <p:nvPr>
            <p:ph type="body" sz="quarter" idx="17" hasCustomPrompt="1"/>
          </p:nvPr>
        </p:nvSpPr>
        <p:spPr>
          <a:xfrm>
            <a:off x="7423397" y="2090487"/>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8" name="Text Placeholder 3">
            <a:extLst>
              <a:ext uri="{FF2B5EF4-FFF2-40B4-BE49-F238E27FC236}">
                <a16:creationId xmlns:a16="http://schemas.microsoft.com/office/drawing/2014/main" id="{37C18C78-F0C4-C24B-BD4D-C29AD800E3EA}"/>
              </a:ext>
            </a:extLst>
          </p:cNvPr>
          <p:cNvSpPr>
            <a:spLocks noGrp="1"/>
          </p:cNvSpPr>
          <p:nvPr>
            <p:ph type="body" sz="quarter" idx="18" hasCustomPrompt="1"/>
          </p:nvPr>
        </p:nvSpPr>
        <p:spPr>
          <a:xfrm>
            <a:off x="1980540" y="4428745"/>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9" name="Text Placeholder 3">
            <a:extLst>
              <a:ext uri="{FF2B5EF4-FFF2-40B4-BE49-F238E27FC236}">
                <a16:creationId xmlns:a16="http://schemas.microsoft.com/office/drawing/2014/main" id="{0A40E6F8-3B4D-AF44-8A82-BA74624A36E8}"/>
              </a:ext>
            </a:extLst>
          </p:cNvPr>
          <p:cNvSpPr>
            <a:spLocks noGrp="1"/>
          </p:cNvSpPr>
          <p:nvPr>
            <p:ph type="body" sz="quarter" idx="19" hasCustomPrompt="1"/>
          </p:nvPr>
        </p:nvSpPr>
        <p:spPr>
          <a:xfrm>
            <a:off x="1980540" y="4049915"/>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40" name="Text Placeholder 3">
            <a:extLst>
              <a:ext uri="{FF2B5EF4-FFF2-40B4-BE49-F238E27FC236}">
                <a16:creationId xmlns:a16="http://schemas.microsoft.com/office/drawing/2014/main" id="{49A875C6-9A71-324B-8663-CEA0FBAB2369}"/>
              </a:ext>
            </a:extLst>
          </p:cNvPr>
          <p:cNvSpPr>
            <a:spLocks noGrp="1"/>
          </p:cNvSpPr>
          <p:nvPr>
            <p:ph type="body" sz="quarter" idx="20" hasCustomPrompt="1"/>
          </p:nvPr>
        </p:nvSpPr>
        <p:spPr>
          <a:xfrm>
            <a:off x="7423397" y="4428745"/>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41" name="Text Placeholder 3">
            <a:extLst>
              <a:ext uri="{FF2B5EF4-FFF2-40B4-BE49-F238E27FC236}">
                <a16:creationId xmlns:a16="http://schemas.microsoft.com/office/drawing/2014/main" id="{6E19FF9D-A784-654D-BD4F-4310BA067CC1}"/>
              </a:ext>
            </a:extLst>
          </p:cNvPr>
          <p:cNvSpPr>
            <a:spLocks noGrp="1"/>
          </p:cNvSpPr>
          <p:nvPr>
            <p:ph type="body" sz="quarter" idx="21" hasCustomPrompt="1"/>
          </p:nvPr>
        </p:nvSpPr>
        <p:spPr>
          <a:xfrm>
            <a:off x="7423397" y="4049915"/>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pic>
        <p:nvPicPr>
          <p:cNvPr id="18" name="Picture 17" descr="Logo&#10;&#10;Description automatically generated">
            <a:extLst>
              <a:ext uri="{FF2B5EF4-FFF2-40B4-BE49-F238E27FC236}">
                <a16:creationId xmlns:a16="http://schemas.microsoft.com/office/drawing/2014/main" id="{20EACC55-20CC-DE47-963C-0AD542384DD5}"/>
              </a:ext>
            </a:extLst>
          </p:cNvPr>
          <p:cNvPicPr>
            <a:picLocks noChangeAspect="1"/>
          </p:cNvPicPr>
          <p:nvPr userDrawn="1"/>
        </p:nvPicPr>
        <p:blipFill>
          <a:blip r:embed="rId2"/>
          <a:stretch>
            <a:fillRect/>
          </a:stretch>
        </p:blipFill>
        <p:spPr>
          <a:xfrm>
            <a:off x="8929275" y="6033739"/>
            <a:ext cx="2424525" cy="551898"/>
          </a:xfrm>
          <a:prstGeom prst="rect">
            <a:avLst/>
          </a:prstGeom>
        </p:spPr>
      </p:pic>
    </p:spTree>
    <p:extLst>
      <p:ext uri="{BB962C8B-B14F-4D97-AF65-F5344CB8AC3E}">
        <p14:creationId xmlns:p14="http://schemas.microsoft.com/office/powerpoint/2010/main" val="458869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Icon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D4F32E7-FC04-4A48-BF2B-5737A503609E}"/>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60" name="Shape 2641">
            <a:extLst>
              <a:ext uri="{FF2B5EF4-FFF2-40B4-BE49-F238E27FC236}">
                <a16:creationId xmlns:a16="http://schemas.microsoft.com/office/drawing/2014/main" id="{6064B8BA-603C-9344-B8DC-358DFEBB18EB}"/>
              </a:ext>
            </a:extLst>
          </p:cNvPr>
          <p:cNvSpPr/>
          <p:nvPr userDrawn="1"/>
        </p:nvSpPr>
        <p:spPr>
          <a:xfrm>
            <a:off x="824871" y="1464259"/>
            <a:ext cx="393556" cy="187834"/>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1" name="Shape 2644">
            <a:extLst>
              <a:ext uri="{FF2B5EF4-FFF2-40B4-BE49-F238E27FC236}">
                <a16:creationId xmlns:a16="http://schemas.microsoft.com/office/drawing/2014/main" id="{2893B224-995B-B749-8205-710DBB9D6F92}"/>
              </a:ext>
            </a:extLst>
          </p:cNvPr>
          <p:cNvSpPr/>
          <p:nvPr userDrawn="1"/>
        </p:nvSpPr>
        <p:spPr>
          <a:xfrm>
            <a:off x="880640" y="3084542"/>
            <a:ext cx="286224" cy="295167"/>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2" name="Shape 2645">
            <a:extLst>
              <a:ext uri="{FF2B5EF4-FFF2-40B4-BE49-F238E27FC236}">
                <a16:creationId xmlns:a16="http://schemas.microsoft.com/office/drawing/2014/main" id="{ECE33BA6-DC5B-AC47-915A-E5B59D2C4B35}"/>
              </a:ext>
            </a:extLst>
          </p:cNvPr>
          <p:cNvSpPr/>
          <p:nvPr userDrawn="1"/>
        </p:nvSpPr>
        <p:spPr>
          <a:xfrm>
            <a:off x="831428" y="4809612"/>
            <a:ext cx="393556" cy="214668"/>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3" name="Shape 2646">
            <a:extLst>
              <a:ext uri="{FF2B5EF4-FFF2-40B4-BE49-F238E27FC236}">
                <a16:creationId xmlns:a16="http://schemas.microsoft.com/office/drawing/2014/main" id="{33DF8E9A-8CD7-824A-B164-4563CFAB19B7}"/>
              </a:ext>
            </a:extLst>
          </p:cNvPr>
          <p:cNvSpPr/>
          <p:nvPr userDrawn="1"/>
        </p:nvSpPr>
        <p:spPr>
          <a:xfrm>
            <a:off x="6096000" y="1455307"/>
            <a:ext cx="393556" cy="295167"/>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4" name="Shape 2677">
            <a:extLst>
              <a:ext uri="{FF2B5EF4-FFF2-40B4-BE49-F238E27FC236}">
                <a16:creationId xmlns:a16="http://schemas.microsoft.com/office/drawing/2014/main" id="{7EAEBF46-AAAC-374D-B7A2-DE63F45B6A33}"/>
              </a:ext>
            </a:extLst>
          </p:cNvPr>
          <p:cNvSpPr/>
          <p:nvPr userDrawn="1"/>
        </p:nvSpPr>
        <p:spPr>
          <a:xfrm>
            <a:off x="6113758" y="3091043"/>
            <a:ext cx="357780" cy="294971"/>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5" name="Shape 2591">
            <a:extLst>
              <a:ext uri="{FF2B5EF4-FFF2-40B4-BE49-F238E27FC236}">
                <a16:creationId xmlns:a16="http://schemas.microsoft.com/office/drawing/2014/main" id="{0C4BE3BA-1D6F-984F-856A-6E4D1F62952F}"/>
              </a:ext>
            </a:extLst>
          </p:cNvPr>
          <p:cNvSpPr>
            <a:spLocks noChangeAspect="1"/>
          </p:cNvSpPr>
          <p:nvPr userDrawn="1"/>
        </p:nvSpPr>
        <p:spPr>
          <a:xfrm>
            <a:off x="6096000" y="4769460"/>
            <a:ext cx="393295" cy="294971"/>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45454"/>
              </a:solidFill>
            </a:endParaRPr>
          </a:p>
        </p:txBody>
      </p:sp>
      <p:sp>
        <p:nvSpPr>
          <p:cNvPr id="67" name="Rectangle 66">
            <a:extLst>
              <a:ext uri="{FF2B5EF4-FFF2-40B4-BE49-F238E27FC236}">
                <a16:creationId xmlns:a16="http://schemas.microsoft.com/office/drawing/2014/main" id="{6D0BAACC-1A39-2945-969C-ABF078D15EE1}"/>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9" name="Text Placeholder 2">
            <a:extLst>
              <a:ext uri="{FF2B5EF4-FFF2-40B4-BE49-F238E27FC236}">
                <a16:creationId xmlns:a16="http://schemas.microsoft.com/office/drawing/2014/main" id="{3BB590FB-F91C-D943-8F11-185F792FCFDE}"/>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70" name="Text Placeholder 3">
            <a:extLst>
              <a:ext uri="{FF2B5EF4-FFF2-40B4-BE49-F238E27FC236}">
                <a16:creationId xmlns:a16="http://schemas.microsoft.com/office/drawing/2014/main" id="{C0BB3C9F-6C4C-F84C-86C8-D3F93052212B}"/>
              </a:ext>
            </a:extLst>
          </p:cNvPr>
          <p:cNvSpPr>
            <a:spLocks noGrp="1"/>
          </p:cNvSpPr>
          <p:nvPr>
            <p:ph type="body" sz="quarter" idx="14" hasCustomPrompt="1"/>
          </p:nvPr>
        </p:nvSpPr>
        <p:spPr>
          <a:xfrm>
            <a:off x="1429401" y="1808217"/>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1" name="Text Placeholder 3">
            <a:extLst>
              <a:ext uri="{FF2B5EF4-FFF2-40B4-BE49-F238E27FC236}">
                <a16:creationId xmlns:a16="http://schemas.microsoft.com/office/drawing/2014/main" id="{D88FD011-1A95-7E47-B13C-2AA4457B7814}"/>
              </a:ext>
            </a:extLst>
          </p:cNvPr>
          <p:cNvSpPr>
            <a:spLocks noGrp="1"/>
          </p:cNvSpPr>
          <p:nvPr>
            <p:ph type="body" sz="quarter" idx="15" hasCustomPrompt="1"/>
          </p:nvPr>
        </p:nvSpPr>
        <p:spPr>
          <a:xfrm>
            <a:off x="1429401" y="1429388"/>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2" name="Text Placeholder 3">
            <a:extLst>
              <a:ext uri="{FF2B5EF4-FFF2-40B4-BE49-F238E27FC236}">
                <a16:creationId xmlns:a16="http://schemas.microsoft.com/office/drawing/2014/main" id="{E1BFDB92-A2C6-2E4F-A36D-E0204B65ED3F}"/>
              </a:ext>
            </a:extLst>
          </p:cNvPr>
          <p:cNvSpPr>
            <a:spLocks noGrp="1"/>
          </p:cNvSpPr>
          <p:nvPr>
            <p:ph type="body" sz="quarter" idx="16" hasCustomPrompt="1"/>
          </p:nvPr>
        </p:nvSpPr>
        <p:spPr>
          <a:xfrm>
            <a:off x="6796058" y="1808217"/>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3" name="Text Placeholder 3">
            <a:extLst>
              <a:ext uri="{FF2B5EF4-FFF2-40B4-BE49-F238E27FC236}">
                <a16:creationId xmlns:a16="http://schemas.microsoft.com/office/drawing/2014/main" id="{D8FE58DF-BDBC-F94E-BB69-B578A9B596A7}"/>
              </a:ext>
            </a:extLst>
          </p:cNvPr>
          <p:cNvSpPr>
            <a:spLocks noGrp="1"/>
          </p:cNvSpPr>
          <p:nvPr>
            <p:ph type="body" sz="quarter" idx="17" hasCustomPrompt="1"/>
          </p:nvPr>
        </p:nvSpPr>
        <p:spPr>
          <a:xfrm>
            <a:off x="6796058" y="1429388"/>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4" name="Text Placeholder 3">
            <a:extLst>
              <a:ext uri="{FF2B5EF4-FFF2-40B4-BE49-F238E27FC236}">
                <a16:creationId xmlns:a16="http://schemas.microsoft.com/office/drawing/2014/main" id="{CDDBC11D-59A0-8541-97E3-C2856F2A3142}"/>
              </a:ext>
            </a:extLst>
          </p:cNvPr>
          <p:cNvSpPr>
            <a:spLocks noGrp="1"/>
          </p:cNvSpPr>
          <p:nvPr>
            <p:ph type="body" sz="quarter" idx="18" hasCustomPrompt="1"/>
          </p:nvPr>
        </p:nvSpPr>
        <p:spPr>
          <a:xfrm>
            <a:off x="1429401" y="3465565"/>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5" name="Text Placeholder 3">
            <a:extLst>
              <a:ext uri="{FF2B5EF4-FFF2-40B4-BE49-F238E27FC236}">
                <a16:creationId xmlns:a16="http://schemas.microsoft.com/office/drawing/2014/main" id="{4CF426E3-CCDA-C34E-BA17-A18AA7139DB6}"/>
              </a:ext>
            </a:extLst>
          </p:cNvPr>
          <p:cNvSpPr>
            <a:spLocks noGrp="1"/>
          </p:cNvSpPr>
          <p:nvPr>
            <p:ph type="body" sz="quarter" idx="19" hasCustomPrompt="1"/>
          </p:nvPr>
        </p:nvSpPr>
        <p:spPr>
          <a:xfrm>
            <a:off x="1429401" y="3086736"/>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6" name="Text Placeholder 3">
            <a:extLst>
              <a:ext uri="{FF2B5EF4-FFF2-40B4-BE49-F238E27FC236}">
                <a16:creationId xmlns:a16="http://schemas.microsoft.com/office/drawing/2014/main" id="{91A110F2-7244-6B4F-8FBC-F0A7202081BD}"/>
              </a:ext>
            </a:extLst>
          </p:cNvPr>
          <p:cNvSpPr>
            <a:spLocks noGrp="1"/>
          </p:cNvSpPr>
          <p:nvPr>
            <p:ph type="body" sz="quarter" idx="20" hasCustomPrompt="1"/>
          </p:nvPr>
        </p:nvSpPr>
        <p:spPr>
          <a:xfrm>
            <a:off x="6796058" y="3465565"/>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7" name="Text Placeholder 3">
            <a:extLst>
              <a:ext uri="{FF2B5EF4-FFF2-40B4-BE49-F238E27FC236}">
                <a16:creationId xmlns:a16="http://schemas.microsoft.com/office/drawing/2014/main" id="{266EF3CD-9984-CB4B-9639-32E467148FEB}"/>
              </a:ext>
            </a:extLst>
          </p:cNvPr>
          <p:cNvSpPr>
            <a:spLocks noGrp="1"/>
          </p:cNvSpPr>
          <p:nvPr>
            <p:ph type="body" sz="quarter" idx="21" hasCustomPrompt="1"/>
          </p:nvPr>
        </p:nvSpPr>
        <p:spPr>
          <a:xfrm>
            <a:off x="6796058" y="3086736"/>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8" name="Text Placeholder 3">
            <a:extLst>
              <a:ext uri="{FF2B5EF4-FFF2-40B4-BE49-F238E27FC236}">
                <a16:creationId xmlns:a16="http://schemas.microsoft.com/office/drawing/2014/main" id="{C2240E24-80FD-7E41-A1D4-217B31BF5FF1}"/>
              </a:ext>
            </a:extLst>
          </p:cNvPr>
          <p:cNvSpPr>
            <a:spLocks noGrp="1"/>
          </p:cNvSpPr>
          <p:nvPr>
            <p:ph type="body" sz="quarter" idx="22" hasCustomPrompt="1"/>
          </p:nvPr>
        </p:nvSpPr>
        <p:spPr>
          <a:xfrm>
            <a:off x="1429401" y="5148289"/>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9" name="Text Placeholder 3">
            <a:extLst>
              <a:ext uri="{FF2B5EF4-FFF2-40B4-BE49-F238E27FC236}">
                <a16:creationId xmlns:a16="http://schemas.microsoft.com/office/drawing/2014/main" id="{E14DBD58-5656-A346-AC83-319B244AA1F4}"/>
              </a:ext>
            </a:extLst>
          </p:cNvPr>
          <p:cNvSpPr>
            <a:spLocks noGrp="1"/>
          </p:cNvSpPr>
          <p:nvPr>
            <p:ph type="body" sz="quarter" idx="23" hasCustomPrompt="1"/>
          </p:nvPr>
        </p:nvSpPr>
        <p:spPr>
          <a:xfrm>
            <a:off x="1429401" y="4769460"/>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80" name="Text Placeholder 3">
            <a:extLst>
              <a:ext uri="{FF2B5EF4-FFF2-40B4-BE49-F238E27FC236}">
                <a16:creationId xmlns:a16="http://schemas.microsoft.com/office/drawing/2014/main" id="{3DBAE59F-E987-4C44-8F20-BD5499096ED6}"/>
              </a:ext>
            </a:extLst>
          </p:cNvPr>
          <p:cNvSpPr>
            <a:spLocks noGrp="1"/>
          </p:cNvSpPr>
          <p:nvPr>
            <p:ph type="body" sz="quarter" idx="24" hasCustomPrompt="1"/>
          </p:nvPr>
        </p:nvSpPr>
        <p:spPr>
          <a:xfrm>
            <a:off x="6796058" y="5148289"/>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81" name="Text Placeholder 3">
            <a:extLst>
              <a:ext uri="{FF2B5EF4-FFF2-40B4-BE49-F238E27FC236}">
                <a16:creationId xmlns:a16="http://schemas.microsoft.com/office/drawing/2014/main" id="{03A32625-904B-CF4E-95A7-3B8FAE05EC21}"/>
              </a:ext>
            </a:extLst>
          </p:cNvPr>
          <p:cNvSpPr>
            <a:spLocks noGrp="1"/>
          </p:cNvSpPr>
          <p:nvPr>
            <p:ph type="body" sz="quarter" idx="25" hasCustomPrompt="1"/>
          </p:nvPr>
        </p:nvSpPr>
        <p:spPr>
          <a:xfrm>
            <a:off x="6796058" y="4769460"/>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632744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2F4745-CF5D-6840-8D01-D4A098A89A86}"/>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22" name="Text Placeholder 3">
            <a:extLst>
              <a:ext uri="{FF2B5EF4-FFF2-40B4-BE49-F238E27FC236}">
                <a16:creationId xmlns:a16="http://schemas.microsoft.com/office/drawing/2014/main" id="{726571C6-08D6-164B-A203-65C8D6A34A58}"/>
              </a:ext>
            </a:extLst>
          </p:cNvPr>
          <p:cNvSpPr>
            <a:spLocks noGrp="1"/>
          </p:cNvSpPr>
          <p:nvPr>
            <p:ph type="body" sz="quarter" idx="14" hasCustomPrompt="1"/>
          </p:nvPr>
        </p:nvSpPr>
        <p:spPr>
          <a:xfrm>
            <a:off x="548640" y="1719072"/>
            <a:ext cx="10213848" cy="3681866"/>
          </a:xfrm>
        </p:spPr>
        <p:txBody>
          <a:bodyPr>
            <a:noAutofit/>
          </a:bodyPr>
          <a:lstStyle>
            <a:lvl1pPr marL="0" indent="0">
              <a:lnSpc>
                <a:spcPct val="100000"/>
              </a:lnSpc>
              <a:buNone/>
              <a:defRPr sz="2400" b="0" i="0">
                <a:latin typeface="Arial Nova Light" panose="020B030602020202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pic>
        <p:nvPicPr>
          <p:cNvPr id="7" name="Picture 6" descr="Logo&#10;&#10;Description automatically generated">
            <a:extLst>
              <a:ext uri="{FF2B5EF4-FFF2-40B4-BE49-F238E27FC236}">
                <a16:creationId xmlns:a16="http://schemas.microsoft.com/office/drawing/2014/main" id="{EC9CD076-4F5D-1548-B245-2057DCB958A4}"/>
              </a:ext>
            </a:extLst>
          </p:cNvPr>
          <p:cNvPicPr>
            <a:picLocks noChangeAspect="1"/>
          </p:cNvPicPr>
          <p:nvPr userDrawn="1"/>
        </p:nvPicPr>
        <p:blipFill>
          <a:blip r:embed="rId2"/>
          <a:stretch>
            <a:fillRect/>
          </a:stretch>
        </p:blipFill>
        <p:spPr>
          <a:xfrm>
            <a:off x="8929275" y="6033739"/>
            <a:ext cx="2424525" cy="551898"/>
          </a:xfrm>
          <a:prstGeom prst="rect">
            <a:avLst/>
          </a:prstGeom>
        </p:spPr>
      </p:pic>
      <p:sp>
        <p:nvSpPr>
          <p:cNvPr id="8" name="Rectangle 7">
            <a:extLst>
              <a:ext uri="{FF2B5EF4-FFF2-40B4-BE49-F238E27FC236}">
                <a16:creationId xmlns:a16="http://schemas.microsoft.com/office/drawing/2014/main" id="{1A7E3BB0-50F0-8F46-89C9-16781A1B180C}"/>
              </a:ext>
            </a:extLst>
          </p:cNvPr>
          <p:cNvSpPr/>
          <p:nvPr userDrawn="1"/>
        </p:nvSpPr>
        <p:spPr>
          <a:xfrm>
            <a:off x="-2" y="916342"/>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Text Placeholder 2">
            <a:extLst>
              <a:ext uri="{FF2B5EF4-FFF2-40B4-BE49-F238E27FC236}">
                <a16:creationId xmlns:a16="http://schemas.microsoft.com/office/drawing/2014/main" id="{5D0C7A8D-8D27-4444-993F-D5E3DCFA0F3A}"/>
              </a:ext>
            </a:extLst>
          </p:cNvPr>
          <p:cNvSpPr>
            <a:spLocks noGrp="1"/>
          </p:cNvSpPr>
          <p:nvPr>
            <p:ph type="body" sz="quarter" idx="10" hasCustomPrompt="1"/>
          </p:nvPr>
        </p:nvSpPr>
        <p:spPr>
          <a:xfrm>
            <a:off x="548640" y="457200"/>
            <a:ext cx="8170323" cy="43891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Tree>
    <p:extLst>
      <p:ext uri="{BB962C8B-B14F-4D97-AF65-F5344CB8AC3E}">
        <p14:creationId xmlns:p14="http://schemas.microsoft.com/office/powerpoint/2010/main" val="4144711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left - Image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04FFC1-7AE1-6A48-AD84-9F78D097F503}"/>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21" name="Picture Placeholder 9">
            <a:extLst>
              <a:ext uri="{FF2B5EF4-FFF2-40B4-BE49-F238E27FC236}">
                <a16:creationId xmlns:a16="http://schemas.microsoft.com/office/drawing/2014/main" id="{E99ED802-40D4-2641-A955-604D0843DC1F}"/>
              </a:ext>
            </a:extLst>
          </p:cNvPr>
          <p:cNvSpPr>
            <a:spLocks noGrp="1"/>
          </p:cNvSpPr>
          <p:nvPr>
            <p:ph type="pic" sz="quarter" idx="13" hasCustomPrompt="1"/>
          </p:nvPr>
        </p:nvSpPr>
        <p:spPr>
          <a:xfrm>
            <a:off x="6502510" y="1483662"/>
            <a:ext cx="4871718" cy="4201151"/>
          </a:xfrm>
          <a:solidFill>
            <a:schemeClr val="bg1">
              <a:lumMod val="95000"/>
            </a:schemeClr>
          </a:solidFill>
        </p:spPr>
        <p:txBody>
          <a:bodyPr anchor="ctr">
            <a:normAutofit/>
          </a:bodyPr>
          <a:lstStyle>
            <a:lvl1pPr marL="0" indent="0" algn="ctr">
              <a:buNone/>
              <a:defRPr sz="1600"/>
            </a:lvl1pPr>
          </a:lstStyle>
          <a:p>
            <a:r>
              <a:rPr lang="en-US" dirty="0"/>
              <a:t>Click here to add a picture</a:t>
            </a:r>
          </a:p>
        </p:txBody>
      </p:sp>
      <p:sp>
        <p:nvSpPr>
          <p:cNvPr id="25" name="Rectangle 24">
            <a:extLst>
              <a:ext uri="{FF2B5EF4-FFF2-40B4-BE49-F238E27FC236}">
                <a16:creationId xmlns:a16="http://schemas.microsoft.com/office/drawing/2014/main" id="{9287006A-36D9-F94E-923B-D553BE2295FB}"/>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Text Placeholder 2">
            <a:extLst>
              <a:ext uri="{FF2B5EF4-FFF2-40B4-BE49-F238E27FC236}">
                <a16:creationId xmlns:a16="http://schemas.microsoft.com/office/drawing/2014/main" id="{6C3AF809-F8B2-AE40-A496-ED6867071119}"/>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28" name="Text Placeholder 3">
            <a:extLst>
              <a:ext uri="{FF2B5EF4-FFF2-40B4-BE49-F238E27FC236}">
                <a16:creationId xmlns:a16="http://schemas.microsoft.com/office/drawing/2014/main" id="{2B796488-430A-2644-A605-613645212982}"/>
              </a:ext>
            </a:extLst>
          </p:cNvPr>
          <p:cNvSpPr>
            <a:spLocks noGrp="1"/>
          </p:cNvSpPr>
          <p:nvPr>
            <p:ph type="body" sz="quarter" idx="15" hasCustomPrompt="1"/>
          </p:nvPr>
        </p:nvSpPr>
        <p:spPr>
          <a:xfrm>
            <a:off x="760611" y="3274105"/>
            <a:ext cx="5014384" cy="2410709"/>
          </a:xfrm>
        </p:spPr>
        <p:txBody>
          <a:bodyPr>
            <a:noAutofit/>
          </a:bodyPr>
          <a:lstStyle>
            <a:lvl1pPr marL="228595" indent="-228595">
              <a:lnSpc>
                <a:spcPct val="100000"/>
              </a:lnSpc>
              <a:buFont typeface="Arial" panose="020B0604020202020204" pitchFamily="34" charset="0"/>
              <a:buChar char="•"/>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Bullet 1</a:t>
            </a:r>
          </a:p>
          <a:p>
            <a:pPr lvl="0"/>
            <a:r>
              <a:rPr lang="en-US" dirty="0"/>
              <a:t>Bullet 2</a:t>
            </a:r>
          </a:p>
          <a:p>
            <a:pPr lvl="0"/>
            <a:r>
              <a:rPr lang="en-US" dirty="0"/>
              <a:t>Bullet 3</a:t>
            </a:r>
          </a:p>
        </p:txBody>
      </p:sp>
      <p:sp>
        <p:nvSpPr>
          <p:cNvPr id="29" name="Text Placeholder 3">
            <a:extLst>
              <a:ext uri="{FF2B5EF4-FFF2-40B4-BE49-F238E27FC236}">
                <a16:creationId xmlns:a16="http://schemas.microsoft.com/office/drawing/2014/main" id="{F2330794-9F99-C94D-A22C-0A5CB2763998}"/>
              </a:ext>
            </a:extLst>
          </p:cNvPr>
          <p:cNvSpPr>
            <a:spLocks noGrp="1"/>
          </p:cNvSpPr>
          <p:nvPr>
            <p:ph type="body" sz="quarter" idx="14" hasCustomPrompt="1"/>
          </p:nvPr>
        </p:nvSpPr>
        <p:spPr>
          <a:xfrm>
            <a:off x="760471" y="1483662"/>
            <a:ext cx="5014384" cy="1734689"/>
          </a:xfrm>
        </p:spPr>
        <p:txBody>
          <a:bodyPr anchor="b">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pic>
        <p:nvPicPr>
          <p:cNvPr id="10" name="Picture 9" descr="Logo&#10;&#10;Description automatically generated">
            <a:extLst>
              <a:ext uri="{FF2B5EF4-FFF2-40B4-BE49-F238E27FC236}">
                <a16:creationId xmlns:a16="http://schemas.microsoft.com/office/drawing/2014/main" id="{76C542E1-8BC2-ED4B-B662-6D8B060FD5FD}"/>
              </a:ext>
            </a:extLst>
          </p:cNvPr>
          <p:cNvPicPr>
            <a:picLocks noChangeAspect="1"/>
          </p:cNvPicPr>
          <p:nvPr userDrawn="1"/>
        </p:nvPicPr>
        <p:blipFill>
          <a:blip r:embed="rId2"/>
          <a:stretch>
            <a:fillRect/>
          </a:stretch>
        </p:blipFill>
        <p:spPr>
          <a:xfrm>
            <a:off x="8929275" y="6033739"/>
            <a:ext cx="2424525" cy="551898"/>
          </a:xfrm>
          <a:prstGeom prst="rect">
            <a:avLst/>
          </a:prstGeom>
        </p:spPr>
      </p:pic>
    </p:spTree>
    <p:extLst>
      <p:ext uri="{BB962C8B-B14F-4D97-AF65-F5344CB8AC3E}">
        <p14:creationId xmlns:p14="http://schemas.microsoft.com/office/powerpoint/2010/main" val="110069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044CBB-FCED-674D-890F-4E29236F3F33}"/>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4" name="Rectangle 13">
            <a:extLst>
              <a:ext uri="{FF2B5EF4-FFF2-40B4-BE49-F238E27FC236}">
                <a16:creationId xmlns:a16="http://schemas.microsoft.com/office/drawing/2014/main" id="{AB9FFA27-73B0-DF43-B09E-FD87379E3763}"/>
              </a:ext>
            </a:extLst>
          </p:cNvPr>
          <p:cNvSpPr/>
          <p:nvPr userDrawn="1"/>
        </p:nvSpPr>
        <p:spPr>
          <a:xfrm flipV="1">
            <a:off x="2106480" y="3816192"/>
            <a:ext cx="10085522" cy="68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Oval 14">
            <a:extLst>
              <a:ext uri="{FF2B5EF4-FFF2-40B4-BE49-F238E27FC236}">
                <a16:creationId xmlns:a16="http://schemas.microsoft.com/office/drawing/2014/main" id="{CED9F39D-AB94-1045-9C3B-31DF025C976D}"/>
              </a:ext>
            </a:extLst>
          </p:cNvPr>
          <p:cNvSpPr/>
          <p:nvPr userDrawn="1"/>
        </p:nvSpPr>
        <p:spPr>
          <a:xfrm>
            <a:off x="2106479" y="3756205"/>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Oval 18">
            <a:extLst>
              <a:ext uri="{FF2B5EF4-FFF2-40B4-BE49-F238E27FC236}">
                <a16:creationId xmlns:a16="http://schemas.microsoft.com/office/drawing/2014/main" id="{772CED51-CF42-4A42-9460-BB7D120F1937}"/>
              </a:ext>
            </a:extLst>
          </p:cNvPr>
          <p:cNvSpPr/>
          <p:nvPr userDrawn="1"/>
        </p:nvSpPr>
        <p:spPr>
          <a:xfrm>
            <a:off x="4658854" y="3756204"/>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Oval 21">
            <a:extLst>
              <a:ext uri="{FF2B5EF4-FFF2-40B4-BE49-F238E27FC236}">
                <a16:creationId xmlns:a16="http://schemas.microsoft.com/office/drawing/2014/main" id="{81F51768-2A89-CA4C-8A41-151E9404074D}"/>
              </a:ext>
            </a:extLst>
          </p:cNvPr>
          <p:cNvSpPr/>
          <p:nvPr userDrawn="1"/>
        </p:nvSpPr>
        <p:spPr>
          <a:xfrm>
            <a:off x="7414618" y="3756205"/>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5" name="Oval 24">
            <a:extLst>
              <a:ext uri="{FF2B5EF4-FFF2-40B4-BE49-F238E27FC236}">
                <a16:creationId xmlns:a16="http://schemas.microsoft.com/office/drawing/2014/main" id="{967347A8-48A7-004C-8514-547DFF791399}"/>
              </a:ext>
            </a:extLst>
          </p:cNvPr>
          <p:cNvSpPr/>
          <p:nvPr userDrawn="1"/>
        </p:nvSpPr>
        <p:spPr>
          <a:xfrm>
            <a:off x="9966992" y="3756204"/>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2" name="Text Placeholder 3">
            <a:extLst>
              <a:ext uri="{FF2B5EF4-FFF2-40B4-BE49-F238E27FC236}">
                <a16:creationId xmlns:a16="http://schemas.microsoft.com/office/drawing/2014/main" id="{A5ADFE1F-BA53-0D42-9534-3E2FB41EFEED}"/>
              </a:ext>
            </a:extLst>
          </p:cNvPr>
          <p:cNvSpPr>
            <a:spLocks noGrp="1"/>
          </p:cNvSpPr>
          <p:nvPr>
            <p:ph type="body" sz="quarter" idx="14" hasCustomPrompt="1"/>
          </p:nvPr>
        </p:nvSpPr>
        <p:spPr>
          <a:xfrm>
            <a:off x="510670" y="433023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33" name="Text Placeholder 3">
            <a:extLst>
              <a:ext uri="{FF2B5EF4-FFF2-40B4-BE49-F238E27FC236}">
                <a16:creationId xmlns:a16="http://schemas.microsoft.com/office/drawing/2014/main" id="{4108AEDC-62B1-E34C-B561-E21B7B2CEB4D}"/>
              </a:ext>
            </a:extLst>
          </p:cNvPr>
          <p:cNvSpPr>
            <a:spLocks noGrp="1"/>
          </p:cNvSpPr>
          <p:nvPr>
            <p:ph type="body" sz="quarter" idx="15" hasCustomPrompt="1"/>
          </p:nvPr>
        </p:nvSpPr>
        <p:spPr>
          <a:xfrm>
            <a:off x="510670" y="3991469"/>
            <a:ext cx="3322250" cy="306542"/>
          </a:xfrm>
        </p:spPr>
        <p:txBody>
          <a:bodyPr>
            <a:noAutofit/>
          </a:bodyPr>
          <a:lstStyle>
            <a:lvl1pPr marL="0" indent="0" algn="ctr">
              <a:lnSpc>
                <a:spcPct val="100000"/>
              </a:lnSpc>
              <a:buNone/>
              <a:defRPr sz="2400" b="1" i="0">
                <a:latin typeface="Arial Nova Cond" panose="020F050202020403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34" name="Text Placeholder 3">
            <a:extLst>
              <a:ext uri="{FF2B5EF4-FFF2-40B4-BE49-F238E27FC236}">
                <a16:creationId xmlns:a16="http://schemas.microsoft.com/office/drawing/2014/main" id="{68F6B5CA-14CB-5A47-8DC8-D9ADA96EF858}"/>
              </a:ext>
            </a:extLst>
          </p:cNvPr>
          <p:cNvSpPr>
            <a:spLocks noGrp="1"/>
          </p:cNvSpPr>
          <p:nvPr>
            <p:ph type="body" sz="quarter" idx="16" hasCustomPrompt="1"/>
          </p:nvPr>
        </p:nvSpPr>
        <p:spPr>
          <a:xfrm>
            <a:off x="5833783" y="433023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35" name="Text Placeholder 3">
            <a:extLst>
              <a:ext uri="{FF2B5EF4-FFF2-40B4-BE49-F238E27FC236}">
                <a16:creationId xmlns:a16="http://schemas.microsoft.com/office/drawing/2014/main" id="{44062446-37CF-2248-982C-FA9C7AE6F1C1}"/>
              </a:ext>
            </a:extLst>
          </p:cNvPr>
          <p:cNvSpPr>
            <a:spLocks noGrp="1"/>
          </p:cNvSpPr>
          <p:nvPr>
            <p:ph type="body" sz="quarter" idx="17" hasCustomPrompt="1"/>
          </p:nvPr>
        </p:nvSpPr>
        <p:spPr>
          <a:xfrm>
            <a:off x="5833783" y="3991469"/>
            <a:ext cx="3322250" cy="306542"/>
          </a:xfrm>
        </p:spPr>
        <p:txBody>
          <a:bodyPr>
            <a:noAutofit/>
          </a:bodyPr>
          <a:lstStyle>
            <a:lvl1pPr marL="0" indent="0" algn="ctr">
              <a:lnSpc>
                <a:spcPct val="100000"/>
              </a:lnSpc>
              <a:buNone/>
              <a:defRPr sz="2400" b="1" i="0">
                <a:latin typeface="Arial Nova Cond" panose="020F050202020403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lang="en-US" dirty="0"/>
              <a:t>Date</a:t>
            </a:r>
          </a:p>
        </p:txBody>
      </p:sp>
      <p:sp>
        <p:nvSpPr>
          <p:cNvPr id="36" name="Text Placeholder 3">
            <a:extLst>
              <a:ext uri="{FF2B5EF4-FFF2-40B4-BE49-F238E27FC236}">
                <a16:creationId xmlns:a16="http://schemas.microsoft.com/office/drawing/2014/main" id="{12B8BA11-8C81-DD49-BB9A-4D2373411F15}"/>
              </a:ext>
            </a:extLst>
          </p:cNvPr>
          <p:cNvSpPr>
            <a:spLocks noGrp="1"/>
          </p:cNvSpPr>
          <p:nvPr>
            <p:ph type="body" sz="quarter" idx="18" hasCustomPrompt="1"/>
          </p:nvPr>
        </p:nvSpPr>
        <p:spPr>
          <a:xfrm>
            <a:off x="3079697" y="272186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37" name="Text Placeholder 3">
            <a:extLst>
              <a:ext uri="{FF2B5EF4-FFF2-40B4-BE49-F238E27FC236}">
                <a16:creationId xmlns:a16="http://schemas.microsoft.com/office/drawing/2014/main" id="{F5D6D8B3-48CE-AC49-ADFC-5CA8B599085D}"/>
              </a:ext>
            </a:extLst>
          </p:cNvPr>
          <p:cNvSpPr>
            <a:spLocks noGrp="1"/>
          </p:cNvSpPr>
          <p:nvPr>
            <p:ph type="body" sz="quarter" idx="19" hasCustomPrompt="1"/>
          </p:nvPr>
        </p:nvSpPr>
        <p:spPr>
          <a:xfrm>
            <a:off x="3079697" y="2383105"/>
            <a:ext cx="3322250" cy="306542"/>
          </a:xfrm>
        </p:spPr>
        <p:txBody>
          <a:bodyPr>
            <a:noAutofit/>
          </a:bodyPr>
          <a:lstStyle>
            <a:lvl1pPr marL="0" indent="0" algn="ctr">
              <a:lnSpc>
                <a:spcPct val="100000"/>
              </a:lnSpc>
              <a:buNone/>
              <a:defRPr sz="2400" b="1" i="0">
                <a:latin typeface="Arial Nova Cond" panose="020F050202020403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38" name="Text Placeholder 3">
            <a:extLst>
              <a:ext uri="{FF2B5EF4-FFF2-40B4-BE49-F238E27FC236}">
                <a16:creationId xmlns:a16="http://schemas.microsoft.com/office/drawing/2014/main" id="{20725690-1AA2-AB49-90DA-44259B07EEAD}"/>
              </a:ext>
            </a:extLst>
          </p:cNvPr>
          <p:cNvSpPr>
            <a:spLocks noGrp="1"/>
          </p:cNvSpPr>
          <p:nvPr>
            <p:ph type="body" sz="quarter" idx="20" hasCustomPrompt="1"/>
          </p:nvPr>
        </p:nvSpPr>
        <p:spPr>
          <a:xfrm>
            <a:off x="8402811" y="272186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39" name="Text Placeholder 3">
            <a:extLst>
              <a:ext uri="{FF2B5EF4-FFF2-40B4-BE49-F238E27FC236}">
                <a16:creationId xmlns:a16="http://schemas.microsoft.com/office/drawing/2014/main" id="{B8C18246-9B89-2446-9D4A-F23A5810E560}"/>
              </a:ext>
            </a:extLst>
          </p:cNvPr>
          <p:cNvSpPr>
            <a:spLocks noGrp="1"/>
          </p:cNvSpPr>
          <p:nvPr>
            <p:ph type="body" sz="quarter" idx="21" hasCustomPrompt="1"/>
          </p:nvPr>
        </p:nvSpPr>
        <p:spPr>
          <a:xfrm>
            <a:off x="8402811" y="2383105"/>
            <a:ext cx="3322250" cy="306542"/>
          </a:xfrm>
        </p:spPr>
        <p:txBody>
          <a:bodyPr>
            <a:noAutofit/>
          </a:bodyPr>
          <a:lstStyle>
            <a:lvl1pPr marL="0" indent="0" algn="ctr">
              <a:lnSpc>
                <a:spcPct val="100000"/>
              </a:lnSpc>
              <a:buNone/>
              <a:defRPr sz="2400" b="1" i="0">
                <a:latin typeface="Arial Nova Cond" panose="020F050202020403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21" name="Rectangle 20">
            <a:extLst>
              <a:ext uri="{FF2B5EF4-FFF2-40B4-BE49-F238E27FC236}">
                <a16:creationId xmlns:a16="http://schemas.microsoft.com/office/drawing/2014/main" id="{FA3D951E-3156-3447-96A4-63A7B4EB984F}"/>
              </a:ext>
            </a:extLst>
          </p:cNvPr>
          <p:cNvSpPr/>
          <p:nvPr userDrawn="1"/>
        </p:nvSpPr>
        <p:spPr>
          <a:xfrm>
            <a:off x="-2" y="916342"/>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 Placeholder 2">
            <a:extLst>
              <a:ext uri="{FF2B5EF4-FFF2-40B4-BE49-F238E27FC236}">
                <a16:creationId xmlns:a16="http://schemas.microsoft.com/office/drawing/2014/main" id="{561E8AED-5256-1B4B-8139-7BE1EBBA4380}"/>
              </a:ext>
            </a:extLst>
          </p:cNvPr>
          <p:cNvSpPr>
            <a:spLocks noGrp="1"/>
          </p:cNvSpPr>
          <p:nvPr>
            <p:ph type="body" sz="quarter" idx="10" hasCustomPrompt="1"/>
          </p:nvPr>
        </p:nvSpPr>
        <p:spPr>
          <a:xfrm>
            <a:off x="758951" y="457200"/>
            <a:ext cx="8170323" cy="43891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Tree>
    <p:extLst>
      <p:ext uri="{BB962C8B-B14F-4D97-AF65-F5344CB8AC3E}">
        <p14:creationId xmlns:p14="http://schemas.microsoft.com/office/powerpoint/2010/main" val="3418924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A5FEDE-1EB1-B048-B07F-5C317A3220C3}"/>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1" name="Rectangle 30">
            <a:extLst>
              <a:ext uri="{FF2B5EF4-FFF2-40B4-BE49-F238E27FC236}">
                <a16:creationId xmlns:a16="http://schemas.microsoft.com/office/drawing/2014/main" id="{AEF18F7C-93E7-3A4B-A667-24827AB4D1AE}"/>
              </a:ext>
            </a:extLst>
          </p:cNvPr>
          <p:cNvSpPr/>
          <p:nvPr userDrawn="1"/>
        </p:nvSpPr>
        <p:spPr>
          <a:xfrm>
            <a:off x="1" y="3809332"/>
            <a:ext cx="10125630" cy="68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2" name="Oval 31">
            <a:extLst>
              <a:ext uri="{FF2B5EF4-FFF2-40B4-BE49-F238E27FC236}">
                <a16:creationId xmlns:a16="http://schemas.microsoft.com/office/drawing/2014/main" id="{EA4A0EA2-8D53-E845-8B2C-78EEA0DC9531}"/>
              </a:ext>
            </a:extLst>
          </p:cNvPr>
          <p:cNvSpPr/>
          <p:nvPr userDrawn="1"/>
        </p:nvSpPr>
        <p:spPr>
          <a:xfrm>
            <a:off x="2106479" y="3756205"/>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5" name="Oval 34">
            <a:extLst>
              <a:ext uri="{FF2B5EF4-FFF2-40B4-BE49-F238E27FC236}">
                <a16:creationId xmlns:a16="http://schemas.microsoft.com/office/drawing/2014/main" id="{6DF28CF2-1BF3-474F-AF7C-EF737177C927}"/>
              </a:ext>
            </a:extLst>
          </p:cNvPr>
          <p:cNvSpPr/>
          <p:nvPr userDrawn="1"/>
        </p:nvSpPr>
        <p:spPr>
          <a:xfrm>
            <a:off x="4658854" y="3756204"/>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8" name="Oval 37">
            <a:extLst>
              <a:ext uri="{FF2B5EF4-FFF2-40B4-BE49-F238E27FC236}">
                <a16:creationId xmlns:a16="http://schemas.microsoft.com/office/drawing/2014/main" id="{9DD47DF3-9790-CF46-8ED0-48253E4D454A}"/>
              </a:ext>
            </a:extLst>
          </p:cNvPr>
          <p:cNvSpPr/>
          <p:nvPr userDrawn="1"/>
        </p:nvSpPr>
        <p:spPr>
          <a:xfrm>
            <a:off x="7414618" y="3756205"/>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1" name="Oval 40">
            <a:extLst>
              <a:ext uri="{FF2B5EF4-FFF2-40B4-BE49-F238E27FC236}">
                <a16:creationId xmlns:a16="http://schemas.microsoft.com/office/drawing/2014/main" id="{3D6E7ADD-CEC9-6B47-BE55-616BED79D3A4}"/>
              </a:ext>
            </a:extLst>
          </p:cNvPr>
          <p:cNvSpPr/>
          <p:nvPr userDrawn="1"/>
        </p:nvSpPr>
        <p:spPr>
          <a:xfrm>
            <a:off x="9966992" y="3756204"/>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5" name="Rectangle 44">
            <a:extLst>
              <a:ext uri="{FF2B5EF4-FFF2-40B4-BE49-F238E27FC236}">
                <a16:creationId xmlns:a16="http://schemas.microsoft.com/office/drawing/2014/main" id="{53470442-5701-444A-906D-6E9511FADDD4}"/>
              </a:ext>
            </a:extLst>
          </p:cNvPr>
          <p:cNvSpPr/>
          <p:nvPr userDrawn="1"/>
        </p:nvSpPr>
        <p:spPr>
          <a:xfrm>
            <a:off x="-291729" y="913979"/>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7" name="Text Placeholder 2">
            <a:extLst>
              <a:ext uri="{FF2B5EF4-FFF2-40B4-BE49-F238E27FC236}">
                <a16:creationId xmlns:a16="http://schemas.microsoft.com/office/drawing/2014/main" id="{1907F7F1-F7A0-2841-8C81-4AE8C46DBCC3}"/>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Timeline Cont.</a:t>
            </a:r>
          </a:p>
        </p:txBody>
      </p:sp>
      <p:sp>
        <p:nvSpPr>
          <p:cNvPr id="48" name="Text Placeholder 3">
            <a:extLst>
              <a:ext uri="{FF2B5EF4-FFF2-40B4-BE49-F238E27FC236}">
                <a16:creationId xmlns:a16="http://schemas.microsoft.com/office/drawing/2014/main" id="{C9AA1D25-3FD0-C340-90AD-538B91BAD13A}"/>
              </a:ext>
            </a:extLst>
          </p:cNvPr>
          <p:cNvSpPr>
            <a:spLocks noGrp="1"/>
          </p:cNvSpPr>
          <p:nvPr>
            <p:ph type="body" sz="quarter" idx="14" hasCustomPrompt="1"/>
          </p:nvPr>
        </p:nvSpPr>
        <p:spPr>
          <a:xfrm>
            <a:off x="525699" y="439021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49" name="Text Placeholder 3">
            <a:extLst>
              <a:ext uri="{FF2B5EF4-FFF2-40B4-BE49-F238E27FC236}">
                <a16:creationId xmlns:a16="http://schemas.microsoft.com/office/drawing/2014/main" id="{384C7B80-6CED-D54F-8EB7-8951194FC39C}"/>
              </a:ext>
            </a:extLst>
          </p:cNvPr>
          <p:cNvSpPr>
            <a:spLocks noGrp="1"/>
          </p:cNvSpPr>
          <p:nvPr>
            <p:ph type="body" sz="quarter" idx="15" hasCustomPrompt="1"/>
          </p:nvPr>
        </p:nvSpPr>
        <p:spPr>
          <a:xfrm>
            <a:off x="525699" y="405144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50" name="Text Placeholder 3">
            <a:extLst>
              <a:ext uri="{FF2B5EF4-FFF2-40B4-BE49-F238E27FC236}">
                <a16:creationId xmlns:a16="http://schemas.microsoft.com/office/drawing/2014/main" id="{91FFB2F1-E649-5148-9045-A482F9161B12}"/>
              </a:ext>
            </a:extLst>
          </p:cNvPr>
          <p:cNvSpPr>
            <a:spLocks noGrp="1"/>
          </p:cNvSpPr>
          <p:nvPr>
            <p:ph type="body" sz="quarter" idx="16" hasCustomPrompt="1"/>
          </p:nvPr>
        </p:nvSpPr>
        <p:spPr>
          <a:xfrm>
            <a:off x="5837927" y="439021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1" name="Text Placeholder 3">
            <a:extLst>
              <a:ext uri="{FF2B5EF4-FFF2-40B4-BE49-F238E27FC236}">
                <a16:creationId xmlns:a16="http://schemas.microsoft.com/office/drawing/2014/main" id="{F1FF94EA-8EEF-AB4B-B5B3-3641C22D9363}"/>
              </a:ext>
            </a:extLst>
          </p:cNvPr>
          <p:cNvSpPr>
            <a:spLocks noGrp="1"/>
          </p:cNvSpPr>
          <p:nvPr>
            <p:ph type="body" sz="quarter" idx="17" hasCustomPrompt="1"/>
          </p:nvPr>
        </p:nvSpPr>
        <p:spPr>
          <a:xfrm>
            <a:off x="5837927" y="405144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52" name="Text Placeholder 3">
            <a:extLst>
              <a:ext uri="{FF2B5EF4-FFF2-40B4-BE49-F238E27FC236}">
                <a16:creationId xmlns:a16="http://schemas.microsoft.com/office/drawing/2014/main" id="{C675CA99-95DE-8647-A0E8-B0A436FD419B}"/>
              </a:ext>
            </a:extLst>
          </p:cNvPr>
          <p:cNvSpPr>
            <a:spLocks noGrp="1"/>
          </p:cNvSpPr>
          <p:nvPr>
            <p:ph type="body" sz="quarter" idx="18" hasCustomPrompt="1"/>
          </p:nvPr>
        </p:nvSpPr>
        <p:spPr>
          <a:xfrm>
            <a:off x="3072954" y="2716531"/>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3" name="Text Placeholder 3">
            <a:extLst>
              <a:ext uri="{FF2B5EF4-FFF2-40B4-BE49-F238E27FC236}">
                <a16:creationId xmlns:a16="http://schemas.microsoft.com/office/drawing/2014/main" id="{688D9849-5894-AA47-9FCA-940C84D24F17}"/>
              </a:ext>
            </a:extLst>
          </p:cNvPr>
          <p:cNvSpPr>
            <a:spLocks noGrp="1"/>
          </p:cNvSpPr>
          <p:nvPr>
            <p:ph type="body" sz="quarter" idx="19" hasCustomPrompt="1"/>
          </p:nvPr>
        </p:nvSpPr>
        <p:spPr>
          <a:xfrm>
            <a:off x="3072954" y="2377767"/>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54" name="Text Placeholder 3">
            <a:extLst>
              <a:ext uri="{FF2B5EF4-FFF2-40B4-BE49-F238E27FC236}">
                <a16:creationId xmlns:a16="http://schemas.microsoft.com/office/drawing/2014/main" id="{D0FE9CCA-6EAF-9744-8A44-512751003ECF}"/>
              </a:ext>
            </a:extLst>
          </p:cNvPr>
          <p:cNvSpPr>
            <a:spLocks noGrp="1"/>
          </p:cNvSpPr>
          <p:nvPr>
            <p:ph type="body" sz="quarter" idx="20" hasCustomPrompt="1"/>
          </p:nvPr>
        </p:nvSpPr>
        <p:spPr>
          <a:xfrm>
            <a:off x="8385183" y="2716531"/>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5" name="Text Placeholder 3">
            <a:extLst>
              <a:ext uri="{FF2B5EF4-FFF2-40B4-BE49-F238E27FC236}">
                <a16:creationId xmlns:a16="http://schemas.microsoft.com/office/drawing/2014/main" id="{5C2F6F37-BB38-6347-95AC-AB3C2F2CD67A}"/>
              </a:ext>
            </a:extLst>
          </p:cNvPr>
          <p:cNvSpPr>
            <a:spLocks noGrp="1"/>
          </p:cNvSpPr>
          <p:nvPr>
            <p:ph type="body" sz="quarter" idx="21" hasCustomPrompt="1"/>
          </p:nvPr>
        </p:nvSpPr>
        <p:spPr>
          <a:xfrm>
            <a:off x="8385183" y="2377767"/>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Tree>
    <p:extLst>
      <p:ext uri="{BB962C8B-B14F-4D97-AF65-F5344CB8AC3E}">
        <p14:creationId xmlns:p14="http://schemas.microsoft.com/office/powerpoint/2010/main" val="371887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41BE57-F52F-A14B-A593-455620E66171}"/>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23" name="Rectangle 22">
            <a:extLst>
              <a:ext uri="{FF2B5EF4-FFF2-40B4-BE49-F238E27FC236}">
                <a16:creationId xmlns:a16="http://schemas.microsoft.com/office/drawing/2014/main" id="{C0A6761D-DE75-F341-9532-AFE4E83DB20D}"/>
              </a:ext>
            </a:extLst>
          </p:cNvPr>
          <p:cNvSpPr/>
          <p:nvPr userDrawn="1"/>
        </p:nvSpPr>
        <p:spPr>
          <a:xfrm>
            <a:off x="923446" y="4597379"/>
            <a:ext cx="6129656" cy="51449"/>
          </a:xfrm>
          <a:prstGeom prst="rect">
            <a:avLst/>
          </a:prstGeom>
          <a:solidFill>
            <a:srgbClr val="4E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6" name="Text Placeholder 2">
            <a:extLst>
              <a:ext uri="{FF2B5EF4-FFF2-40B4-BE49-F238E27FC236}">
                <a16:creationId xmlns:a16="http://schemas.microsoft.com/office/drawing/2014/main" id="{23709483-C30D-6B43-B448-6D1FFB3008D4}"/>
              </a:ext>
            </a:extLst>
          </p:cNvPr>
          <p:cNvSpPr>
            <a:spLocks noGrp="1"/>
          </p:cNvSpPr>
          <p:nvPr>
            <p:ph type="body" sz="quarter" idx="10" hasCustomPrompt="1"/>
          </p:nvPr>
        </p:nvSpPr>
        <p:spPr>
          <a:xfrm>
            <a:off x="923446" y="1111415"/>
            <a:ext cx="8797497"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 for Quote</a:t>
            </a:r>
          </a:p>
        </p:txBody>
      </p:sp>
      <p:sp>
        <p:nvSpPr>
          <p:cNvPr id="27" name="Text Placeholder 3">
            <a:extLst>
              <a:ext uri="{FF2B5EF4-FFF2-40B4-BE49-F238E27FC236}">
                <a16:creationId xmlns:a16="http://schemas.microsoft.com/office/drawing/2014/main" id="{9B6F5B84-B284-DC4F-A44F-69E19F736015}"/>
              </a:ext>
            </a:extLst>
          </p:cNvPr>
          <p:cNvSpPr>
            <a:spLocks noGrp="1"/>
          </p:cNvSpPr>
          <p:nvPr>
            <p:ph type="body" sz="quarter" idx="14" hasCustomPrompt="1"/>
          </p:nvPr>
        </p:nvSpPr>
        <p:spPr>
          <a:xfrm>
            <a:off x="923446" y="1878013"/>
            <a:ext cx="10201755" cy="1314223"/>
          </a:xfrm>
        </p:spPr>
        <p:txBody>
          <a:bodyPr anchor="b">
            <a:noAutofit/>
          </a:bodyPr>
          <a:lstStyle>
            <a:lvl1pPr marL="0" indent="0">
              <a:lnSpc>
                <a:spcPct val="100000"/>
              </a:lnSpc>
              <a:buNone/>
              <a:defRPr sz="3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“Enter your quote here.”</a:t>
            </a:r>
          </a:p>
        </p:txBody>
      </p:sp>
      <p:sp>
        <p:nvSpPr>
          <p:cNvPr id="44" name="Text Placeholder 3">
            <a:extLst>
              <a:ext uri="{FF2B5EF4-FFF2-40B4-BE49-F238E27FC236}">
                <a16:creationId xmlns:a16="http://schemas.microsoft.com/office/drawing/2014/main" id="{5F5CA10E-C318-0748-A838-CF2BD00FB59B}"/>
              </a:ext>
            </a:extLst>
          </p:cNvPr>
          <p:cNvSpPr>
            <a:spLocks noGrp="1"/>
          </p:cNvSpPr>
          <p:nvPr>
            <p:ph type="body" sz="quarter" idx="15" hasCustomPrompt="1"/>
          </p:nvPr>
        </p:nvSpPr>
        <p:spPr>
          <a:xfrm>
            <a:off x="923446" y="3331964"/>
            <a:ext cx="10201755" cy="872643"/>
          </a:xfrm>
        </p:spPr>
        <p:txBody>
          <a:bodyPr anchor="t">
            <a:noAutofit/>
          </a:bodyPr>
          <a:lstStyle>
            <a:lvl1pPr marL="0" indent="0">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 Quote Author</a:t>
            </a:r>
          </a:p>
        </p:txBody>
      </p:sp>
    </p:spTree>
    <p:extLst>
      <p:ext uri="{BB962C8B-B14F-4D97-AF65-F5344CB8AC3E}">
        <p14:creationId xmlns:p14="http://schemas.microsoft.com/office/powerpoint/2010/main" val="3669257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8D208D8-C404-E24B-B101-0846E5D400B7}"/>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9" name="Picture Placeholder 8">
            <a:extLst>
              <a:ext uri="{FF2B5EF4-FFF2-40B4-BE49-F238E27FC236}">
                <a16:creationId xmlns:a16="http://schemas.microsoft.com/office/drawing/2014/main" id="{DF3A0486-2FEF-F84F-98C9-D913C8C769F3}"/>
              </a:ext>
            </a:extLst>
          </p:cNvPr>
          <p:cNvSpPr>
            <a:spLocks noGrp="1"/>
          </p:cNvSpPr>
          <p:nvPr>
            <p:ph type="pic" sz="quarter" idx="27" hasCustomPrompt="1"/>
          </p:nvPr>
        </p:nvSpPr>
        <p:spPr>
          <a:xfrm>
            <a:off x="760611" y="1842388"/>
            <a:ext cx="3386847" cy="2572298"/>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50" name="Picture Placeholder 8">
            <a:extLst>
              <a:ext uri="{FF2B5EF4-FFF2-40B4-BE49-F238E27FC236}">
                <a16:creationId xmlns:a16="http://schemas.microsoft.com/office/drawing/2014/main" id="{CE42B9AF-43BC-F44B-BDBC-56EF0860638B}"/>
              </a:ext>
            </a:extLst>
          </p:cNvPr>
          <p:cNvSpPr>
            <a:spLocks noGrp="1"/>
          </p:cNvSpPr>
          <p:nvPr>
            <p:ph type="pic" sz="quarter" idx="28" hasCustomPrompt="1"/>
          </p:nvPr>
        </p:nvSpPr>
        <p:spPr>
          <a:xfrm>
            <a:off x="4390995" y="1842388"/>
            <a:ext cx="3386847" cy="2572298"/>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51" name="Picture Placeholder 8">
            <a:extLst>
              <a:ext uri="{FF2B5EF4-FFF2-40B4-BE49-F238E27FC236}">
                <a16:creationId xmlns:a16="http://schemas.microsoft.com/office/drawing/2014/main" id="{120DEBF2-5729-6F4F-B5B9-4421E1D73F14}"/>
              </a:ext>
            </a:extLst>
          </p:cNvPr>
          <p:cNvSpPr>
            <a:spLocks noGrp="1"/>
          </p:cNvSpPr>
          <p:nvPr>
            <p:ph type="pic" sz="quarter" idx="29" hasCustomPrompt="1"/>
          </p:nvPr>
        </p:nvSpPr>
        <p:spPr>
          <a:xfrm>
            <a:off x="8021379" y="1842388"/>
            <a:ext cx="3386847" cy="2572298"/>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53" name="Text Placeholder 3">
            <a:extLst>
              <a:ext uri="{FF2B5EF4-FFF2-40B4-BE49-F238E27FC236}">
                <a16:creationId xmlns:a16="http://schemas.microsoft.com/office/drawing/2014/main" id="{4BD6F274-750F-7C40-BEF5-B444AC96B0E4}"/>
              </a:ext>
            </a:extLst>
          </p:cNvPr>
          <p:cNvSpPr>
            <a:spLocks noGrp="1"/>
          </p:cNvSpPr>
          <p:nvPr>
            <p:ph type="body" sz="quarter" idx="18" hasCustomPrompt="1"/>
          </p:nvPr>
        </p:nvSpPr>
        <p:spPr>
          <a:xfrm>
            <a:off x="792550" y="483882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4" name="Text Placeholder 3">
            <a:extLst>
              <a:ext uri="{FF2B5EF4-FFF2-40B4-BE49-F238E27FC236}">
                <a16:creationId xmlns:a16="http://schemas.microsoft.com/office/drawing/2014/main" id="{B828324C-D7BB-284D-9314-EC3C69C2109D}"/>
              </a:ext>
            </a:extLst>
          </p:cNvPr>
          <p:cNvSpPr>
            <a:spLocks noGrp="1"/>
          </p:cNvSpPr>
          <p:nvPr>
            <p:ph type="body" sz="quarter" idx="19" hasCustomPrompt="1"/>
          </p:nvPr>
        </p:nvSpPr>
        <p:spPr>
          <a:xfrm>
            <a:off x="792550" y="450005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5" name="Text Placeholder 3">
            <a:extLst>
              <a:ext uri="{FF2B5EF4-FFF2-40B4-BE49-F238E27FC236}">
                <a16:creationId xmlns:a16="http://schemas.microsoft.com/office/drawing/2014/main" id="{34740E06-432D-E944-9679-7B8293E3CD76}"/>
              </a:ext>
            </a:extLst>
          </p:cNvPr>
          <p:cNvSpPr>
            <a:spLocks noGrp="1"/>
          </p:cNvSpPr>
          <p:nvPr>
            <p:ph type="body" sz="quarter" idx="30" hasCustomPrompt="1"/>
          </p:nvPr>
        </p:nvSpPr>
        <p:spPr>
          <a:xfrm>
            <a:off x="4439265" y="483882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6" name="Text Placeholder 3">
            <a:extLst>
              <a:ext uri="{FF2B5EF4-FFF2-40B4-BE49-F238E27FC236}">
                <a16:creationId xmlns:a16="http://schemas.microsoft.com/office/drawing/2014/main" id="{91B278FD-4BB0-9141-AAE6-34710F378E53}"/>
              </a:ext>
            </a:extLst>
          </p:cNvPr>
          <p:cNvSpPr>
            <a:spLocks noGrp="1"/>
          </p:cNvSpPr>
          <p:nvPr>
            <p:ph type="body" sz="quarter" idx="31" hasCustomPrompt="1"/>
          </p:nvPr>
        </p:nvSpPr>
        <p:spPr>
          <a:xfrm>
            <a:off x="4439265" y="450005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7" name="Text Placeholder 3">
            <a:extLst>
              <a:ext uri="{FF2B5EF4-FFF2-40B4-BE49-F238E27FC236}">
                <a16:creationId xmlns:a16="http://schemas.microsoft.com/office/drawing/2014/main" id="{D6D6F69B-5F2B-324D-AF3B-ACC9ABA96598}"/>
              </a:ext>
            </a:extLst>
          </p:cNvPr>
          <p:cNvSpPr>
            <a:spLocks noGrp="1"/>
          </p:cNvSpPr>
          <p:nvPr>
            <p:ph type="body" sz="quarter" idx="32" hasCustomPrompt="1"/>
          </p:nvPr>
        </p:nvSpPr>
        <p:spPr>
          <a:xfrm>
            <a:off x="8064207" y="483882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8" name="Text Placeholder 3">
            <a:extLst>
              <a:ext uri="{FF2B5EF4-FFF2-40B4-BE49-F238E27FC236}">
                <a16:creationId xmlns:a16="http://schemas.microsoft.com/office/drawing/2014/main" id="{C83784F7-229B-1E4A-BF20-C68D73BAB9D5}"/>
              </a:ext>
            </a:extLst>
          </p:cNvPr>
          <p:cNvSpPr>
            <a:spLocks noGrp="1"/>
          </p:cNvSpPr>
          <p:nvPr>
            <p:ph type="body" sz="quarter" idx="33" hasCustomPrompt="1"/>
          </p:nvPr>
        </p:nvSpPr>
        <p:spPr>
          <a:xfrm>
            <a:off x="8064207" y="450005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15" name="Rectangle 14">
            <a:extLst>
              <a:ext uri="{FF2B5EF4-FFF2-40B4-BE49-F238E27FC236}">
                <a16:creationId xmlns:a16="http://schemas.microsoft.com/office/drawing/2014/main" id="{3DCF8D03-6B50-1E41-A3E1-6A059E90AE8D}"/>
              </a:ext>
            </a:extLst>
          </p:cNvPr>
          <p:cNvSpPr/>
          <p:nvPr userDrawn="1"/>
        </p:nvSpPr>
        <p:spPr>
          <a:xfrm>
            <a:off x="-2" y="916342"/>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8" name="Text Placeholder 2">
            <a:extLst>
              <a:ext uri="{FF2B5EF4-FFF2-40B4-BE49-F238E27FC236}">
                <a16:creationId xmlns:a16="http://schemas.microsoft.com/office/drawing/2014/main" id="{66E79C0E-1417-F64B-A598-88EFCC360699}"/>
              </a:ext>
            </a:extLst>
          </p:cNvPr>
          <p:cNvSpPr>
            <a:spLocks noGrp="1"/>
          </p:cNvSpPr>
          <p:nvPr>
            <p:ph type="body" sz="quarter" idx="10" hasCustomPrompt="1"/>
          </p:nvPr>
        </p:nvSpPr>
        <p:spPr>
          <a:xfrm>
            <a:off x="758951" y="457200"/>
            <a:ext cx="8170323" cy="43891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Tree>
    <p:extLst>
      <p:ext uri="{BB962C8B-B14F-4D97-AF65-F5344CB8AC3E}">
        <p14:creationId xmlns:p14="http://schemas.microsoft.com/office/powerpoint/2010/main" val="1432206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C00024-1373-0C4F-AE95-6E0AEBA29C41}"/>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9" name="Picture Placeholder 8">
            <a:extLst>
              <a:ext uri="{FF2B5EF4-FFF2-40B4-BE49-F238E27FC236}">
                <a16:creationId xmlns:a16="http://schemas.microsoft.com/office/drawing/2014/main" id="{DF3A0486-2FEF-F84F-98C9-D913C8C769F3}"/>
              </a:ext>
            </a:extLst>
          </p:cNvPr>
          <p:cNvSpPr>
            <a:spLocks noGrp="1"/>
          </p:cNvSpPr>
          <p:nvPr>
            <p:ph type="pic" sz="quarter" idx="27" hasCustomPrompt="1"/>
          </p:nvPr>
        </p:nvSpPr>
        <p:spPr>
          <a:xfrm>
            <a:off x="1544369" y="1330818"/>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50" name="Picture Placeholder 8">
            <a:extLst>
              <a:ext uri="{FF2B5EF4-FFF2-40B4-BE49-F238E27FC236}">
                <a16:creationId xmlns:a16="http://schemas.microsoft.com/office/drawing/2014/main" id="{CE42B9AF-43BC-F44B-BDBC-56EF0860638B}"/>
              </a:ext>
            </a:extLst>
          </p:cNvPr>
          <p:cNvSpPr>
            <a:spLocks noGrp="1"/>
          </p:cNvSpPr>
          <p:nvPr>
            <p:ph type="pic" sz="quarter" idx="28" hasCustomPrompt="1"/>
          </p:nvPr>
        </p:nvSpPr>
        <p:spPr>
          <a:xfrm>
            <a:off x="4684895" y="1330818"/>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51" name="Picture Placeholder 8">
            <a:extLst>
              <a:ext uri="{FF2B5EF4-FFF2-40B4-BE49-F238E27FC236}">
                <a16:creationId xmlns:a16="http://schemas.microsoft.com/office/drawing/2014/main" id="{120DEBF2-5729-6F4F-B5B9-4421E1D73F14}"/>
              </a:ext>
            </a:extLst>
          </p:cNvPr>
          <p:cNvSpPr>
            <a:spLocks noGrp="1"/>
          </p:cNvSpPr>
          <p:nvPr>
            <p:ph type="pic" sz="quarter" idx="29" hasCustomPrompt="1"/>
          </p:nvPr>
        </p:nvSpPr>
        <p:spPr>
          <a:xfrm>
            <a:off x="7825417" y="1330818"/>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14" name="Picture Placeholder 8">
            <a:extLst>
              <a:ext uri="{FF2B5EF4-FFF2-40B4-BE49-F238E27FC236}">
                <a16:creationId xmlns:a16="http://schemas.microsoft.com/office/drawing/2014/main" id="{7A01081F-918B-284B-A60D-EC33F765A47E}"/>
              </a:ext>
            </a:extLst>
          </p:cNvPr>
          <p:cNvSpPr>
            <a:spLocks noGrp="1"/>
          </p:cNvSpPr>
          <p:nvPr>
            <p:ph type="pic" sz="quarter" idx="30" hasCustomPrompt="1"/>
          </p:nvPr>
        </p:nvSpPr>
        <p:spPr>
          <a:xfrm>
            <a:off x="1544369" y="3698459"/>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15" name="Picture Placeholder 8">
            <a:extLst>
              <a:ext uri="{FF2B5EF4-FFF2-40B4-BE49-F238E27FC236}">
                <a16:creationId xmlns:a16="http://schemas.microsoft.com/office/drawing/2014/main" id="{7CA77378-29FC-554C-B95A-0C718FA607A1}"/>
              </a:ext>
            </a:extLst>
          </p:cNvPr>
          <p:cNvSpPr>
            <a:spLocks noGrp="1"/>
          </p:cNvSpPr>
          <p:nvPr>
            <p:ph type="pic" sz="quarter" idx="31" hasCustomPrompt="1"/>
          </p:nvPr>
        </p:nvSpPr>
        <p:spPr>
          <a:xfrm>
            <a:off x="4684895" y="3698459"/>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16" name="Picture Placeholder 8">
            <a:extLst>
              <a:ext uri="{FF2B5EF4-FFF2-40B4-BE49-F238E27FC236}">
                <a16:creationId xmlns:a16="http://schemas.microsoft.com/office/drawing/2014/main" id="{75EFE570-01D2-F146-944D-D2C6874E6595}"/>
              </a:ext>
            </a:extLst>
          </p:cNvPr>
          <p:cNvSpPr>
            <a:spLocks noGrp="1"/>
          </p:cNvSpPr>
          <p:nvPr>
            <p:ph type="pic" sz="quarter" idx="32" hasCustomPrompt="1"/>
          </p:nvPr>
        </p:nvSpPr>
        <p:spPr>
          <a:xfrm>
            <a:off x="7825417" y="3698459"/>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13" name="Rectangle 12">
            <a:extLst>
              <a:ext uri="{FF2B5EF4-FFF2-40B4-BE49-F238E27FC236}">
                <a16:creationId xmlns:a16="http://schemas.microsoft.com/office/drawing/2014/main" id="{08F78116-6CE4-304F-AA46-3EBDE7746F1F}"/>
              </a:ext>
            </a:extLst>
          </p:cNvPr>
          <p:cNvSpPr/>
          <p:nvPr userDrawn="1"/>
        </p:nvSpPr>
        <p:spPr>
          <a:xfrm>
            <a:off x="-2" y="916342"/>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8" name="Text Placeholder 2">
            <a:extLst>
              <a:ext uri="{FF2B5EF4-FFF2-40B4-BE49-F238E27FC236}">
                <a16:creationId xmlns:a16="http://schemas.microsoft.com/office/drawing/2014/main" id="{4FE1376A-CD6B-E247-86E7-3C5B28DBC434}"/>
              </a:ext>
            </a:extLst>
          </p:cNvPr>
          <p:cNvSpPr>
            <a:spLocks noGrp="1"/>
          </p:cNvSpPr>
          <p:nvPr>
            <p:ph type="body" sz="quarter" idx="10" hasCustomPrompt="1"/>
          </p:nvPr>
        </p:nvSpPr>
        <p:spPr>
          <a:xfrm>
            <a:off x="758951" y="457200"/>
            <a:ext cx="8170323" cy="43891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Tree>
    <p:extLst>
      <p:ext uri="{BB962C8B-B14F-4D97-AF65-F5344CB8AC3E}">
        <p14:creationId xmlns:p14="http://schemas.microsoft.com/office/powerpoint/2010/main" val="3082623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 Imag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0A8CA95-F5B2-B44D-81DB-ABDBA1E37FB5}"/>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cxnSp>
        <p:nvCxnSpPr>
          <p:cNvPr id="36" name="Straight Connector 35">
            <a:extLst>
              <a:ext uri="{FF2B5EF4-FFF2-40B4-BE49-F238E27FC236}">
                <a16:creationId xmlns:a16="http://schemas.microsoft.com/office/drawing/2014/main" id="{99D1EC79-9153-9745-A424-02B52EDB932F}"/>
              </a:ext>
            </a:extLst>
          </p:cNvPr>
          <p:cNvCxnSpPr/>
          <p:nvPr userDrawn="1"/>
        </p:nvCxnSpPr>
        <p:spPr>
          <a:xfrm>
            <a:off x="2921761" y="1668452"/>
            <a:ext cx="0" cy="375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CB5B66E-0EB7-4149-AE8A-495EBD07A83E}"/>
              </a:ext>
            </a:extLst>
          </p:cNvPr>
          <p:cNvCxnSpPr/>
          <p:nvPr userDrawn="1"/>
        </p:nvCxnSpPr>
        <p:spPr>
          <a:xfrm>
            <a:off x="5005104" y="1725097"/>
            <a:ext cx="0" cy="375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302C9C-64D2-D04A-A730-2EDAA18E1441}"/>
              </a:ext>
            </a:extLst>
          </p:cNvPr>
          <p:cNvCxnSpPr/>
          <p:nvPr userDrawn="1"/>
        </p:nvCxnSpPr>
        <p:spPr>
          <a:xfrm>
            <a:off x="7075743" y="1725097"/>
            <a:ext cx="0" cy="375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B52BE97-E14B-E747-B6CF-42DFAE457AC4}"/>
              </a:ext>
            </a:extLst>
          </p:cNvPr>
          <p:cNvCxnSpPr/>
          <p:nvPr userDrawn="1"/>
        </p:nvCxnSpPr>
        <p:spPr>
          <a:xfrm>
            <a:off x="9146382" y="1725097"/>
            <a:ext cx="0" cy="375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971A8A4-5860-6A43-9EF5-32B712B21654}"/>
              </a:ext>
            </a:extLst>
          </p:cNvPr>
          <p:cNvCxnSpPr/>
          <p:nvPr userDrawn="1"/>
        </p:nvCxnSpPr>
        <p:spPr>
          <a:xfrm>
            <a:off x="741556" y="3506744"/>
            <a:ext cx="10486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7">
            <a:extLst>
              <a:ext uri="{FF2B5EF4-FFF2-40B4-BE49-F238E27FC236}">
                <a16:creationId xmlns:a16="http://schemas.microsoft.com/office/drawing/2014/main" id="{60C654FD-7E91-F244-B901-14C699B61452}"/>
              </a:ext>
            </a:extLst>
          </p:cNvPr>
          <p:cNvSpPr>
            <a:spLocks noGrp="1"/>
          </p:cNvSpPr>
          <p:nvPr>
            <p:ph type="pic" sz="quarter" idx="27" hasCustomPrompt="1"/>
          </p:nvPr>
        </p:nvSpPr>
        <p:spPr>
          <a:xfrm>
            <a:off x="1059332" y="1780282"/>
            <a:ext cx="1680588" cy="1605244"/>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43" name="Picture Placeholder 28">
            <a:extLst>
              <a:ext uri="{FF2B5EF4-FFF2-40B4-BE49-F238E27FC236}">
                <a16:creationId xmlns:a16="http://schemas.microsoft.com/office/drawing/2014/main" id="{9CF29AD2-19B1-DB41-991C-C924E615904A}"/>
              </a:ext>
            </a:extLst>
          </p:cNvPr>
          <p:cNvSpPr>
            <a:spLocks noGrp="1"/>
          </p:cNvSpPr>
          <p:nvPr>
            <p:ph type="pic" sz="quarter" idx="28" hasCustomPrompt="1"/>
          </p:nvPr>
        </p:nvSpPr>
        <p:spPr>
          <a:xfrm>
            <a:off x="3133028" y="1780282"/>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52" name="Rectangle 51">
            <a:extLst>
              <a:ext uri="{FF2B5EF4-FFF2-40B4-BE49-F238E27FC236}">
                <a16:creationId xmlns:a16="http://schemas.microsoft.com/office/drawing/2014/main" id="{E0079221-422C-404A-AB30-047BE6C27339}"/>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4" name="Text Placeholder 2">
            <a:extLst>
              <a:ext uri="{FF2B5EF4-FFF2-40B4-BE49-F238E27FC236}">
                <a16:creationId xmlns:a16="http://schemas.microsoft.com/office/drawing/2014/main" id="{F221BCD6-E64F-B547-98CE-3C2404B3EED0}"/>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5" name="Picture Placeholder 28">
            <a:extLst>
              <a:ext uri="{FF2B5EF4-FFF2-40B4-BE49-F238E27FC236}">
                <a16:creationId xmlns:a16="http://schemas.microsoft.com/office/drawing/2014/main" id="{AAC0CC34-6E62-9E40-8133-D7FD6C72ED97}"/>
              </a:ext>
            </a:extLst>
          </p:cNvPr>
          <p:cNvSpPr>
            <a:spLocks noGrp="1"/>
          </p:cNvSpPr>
          <p:nvPr>
            <p:ph type="pic" sz="quarter" idx="37" hasCustomPrompt="1"/>
          </p:nvPr>
        </p:nvSpPr>
        <p:spPr>
          <a:xfrm>
            <a:off x="5203667" y="1780282"/>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56" name="Picture Placeholder 28">
            <a:extLst>
              <a:ext uri="{FF2B5EF4-FFF2-40B4-BE49-F238E27FC236}">
                <a16:creationId xmlns:a16="http://schemas.microsoft.com/office/drawing/2014/main" id="{19BF3473-E6EA-8E4D-BE09-D3DEEC1BB422}"/>
              </a:ext>
            </a:extLst>
          </p:cNvPr>
          <p:cNvSpPr>
            <a:spLocks noGrp="1"/>
          </p:cNvSpPr>
          <p:nvPr>
            <p:ph type="pic" sz="quarter" idx="38" hasCustomPrompt="1"/>
          </p:nvPr>
        </p:nvSpPr>
        <p:spPr>
          <a:xfrm>
            <a:off x="7274305" y="1780282"/>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57" name="Picture Placeholder 28">
            <a:extLst>
              <a:ext uri="{FF2B5EF4-FFF2-40B4-BE49-F238E27FC236}">
                <a16:creationId xmlns:a16="http://schemas.microsoft.com/office/drawing/2014/main" id="{32AAAFFA-A3D5-A340-8C4C-F70DA0DE6821}"/>
              </a:ext>
            </a:extLst>
          </p:cNvPr>
          <p:cNvSpPr>
            <a:spLocks noGrp="1"/>
          </p:cNvSpPr>
          <p:nvPr>
            <p:ph type="pic" sz="quarter" idx="39" hasCustomPrompt="1"/>
          </p:nvPr>
        </p:nvSpPr>
        <p:spPr>
          <a:xfrm>
            <a:off x="9354116" y="1780282"/>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58" name="Picture Placeholder 27">
            <a:extLst>
              <a:ext uri="{FF2B5EF4-FFF2-40B4-BE49-F238E27FC236}">
                <a16:creationId xmlns:a16="http://schemas.microsoft.com/office/drawing/2014/main" id="{B6B6296C-34CD-064F-B865-A58F87A3196D}"/>
              </a:ext>
            </a:extLst>
          </p:cNvPr>
          <p:cNvSpPr>
            <a:spLocks noGrp="1"/>
          </p:cNvSpPr>
          <p:nvPr>
            <p:ph type="pic" sz="quarter" idx="40" hasCustomPrompt="1"/>
          </p:nvPr>
        </p:nvSpPr>
        <p:spPr>
          <a:xfrm>
            <a:off x="1059332" y="3649901"/>
            <a:ext cx="1680588" cy="1605244"/>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59" name="Picture Placeholder 28">
            <a:extLst>
              <a:ext uri="{FF2B5EF4-FFF2-40B4-BE49-F238E27FC236}">
                <a16:creationId xmlns:a16="http://schemas.microsoft.com/office/drawing/2014/main" id="{1894F355-2C6E-A749-BE5E-FE24A7C8DCFD}"/>
              </a:ext>
            </a:extLst>
          </p:cNvPr>
          <p:cNvSpPr>
            <a:spLocks noGrp="1"/>
          </p:cNvSpPr>
          <p:nvPr>
            <p:ph type="pic" sz="quarter" idx="41" hasCustomPrompt="1"/>
          </p:nvPr>
        </p:nvSpPr>
        <p:spPr>
          <a:xfrm>
            <a:off x="3133028" y="3649901"/>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0" name="Picture Placeholder 28">
            <a:extLst>
              <a:ext uri="{FF2B5EF4-FFF2-40B4-BE49-F238E27FC236}">
                <a16:creationId xmlns:a16="http://schemas.microsoft.com/office/drawing/2014/main" id="{1E7C659F-BADF-704C-84E3-044EFD38A1FC}"/>
              </a:ext>
            </a:extLst>
          </p:cNvPr>
          <p:cNvSpPr>
            <a:spLocks noGrp="1"/>
          </p:cNvSpPr>
          <p:nvPr>
            <p:ph type="pic" sz="quarter" idx="42" hasCustomPrompt="1"/>
          </p:nvPr>
        </p:nvSpPr>
        <p:spPr>
          <a:xfrm>
            <a:off x="5203667" y="3649901"/>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1" name="Picture Placeholder 28">
            <a:extLst>
              <a:ext uri="{FF2B5EF4-FFF2-40B4-BE49-F238E27FC236}">
                <a16:creationId xmlns:a16="http://schemas.microsoft.com/office/drawing/2014/main" id="{57F07D1C-96FB-BE41-A782-15472581BF2F}"/>
              </a:ext>
            </a:extLst>
          </p:cNvPr>
          <p:cNvSpPr>
            <a:spLocks noGrp="1"/>
          </p:cNvSpPr>
          <p:nvPr>
            <p:ph type="pic" sz="quarter" idx="43" hasCustomPrompt="1"/>
          </p:nvPr>
        </p:nvSpPr>
        <p:spPr>
          <a:xfrm>
            <a:off x="7274305" y="3649901"/>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2" name="Picture Placeholder 28">
            <a:extLst>
              <a:ext uri="{FF2B5EF4-FFF2-40B4-BE49-F238E27FC236}">
                <a16:creationId xmlns:a16="http://schemas.microsoft.com/office/drawing/2014/main" id="{BA4364D3-E805-4747-86B8-14E192FBC8C2}"/>
              </a:ext>
            </a:extLst>
          </p:cNvPr>
          <p:cNvSpPr>
            <a:spLocks noGrp="1"/>
          </p:cNvSpPr>
          <p:nvPr>
            <p:ph type="pic" sz="quarter" idx="44" hasCustomPrompt="1"/>
          </p:nvPr>
        </p:nvSpPr>
        <p:spPr>
          <a:xfrm>
            <a:off x="9354116" y="3649901"/>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Tree>
    <p:extLst>
      <p:ext uri="{BB962C8B-B14F-4D97-AF65-F5344CB8AC3E}">
        <p14:creationId xmlns:p14="http://schemas.microsoft.com/office/powerpoint/2010/main" val="1718436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0DA70E-7F3C-EF4C-8C95-ABA01E2B097C}"/>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graphicFrame>
        <p:nvGraphicFramePr>
          <p:cNvPr id="25" name="Table 24">
            <a:extLst>
              <a:ext uri="{FF2B5EF4-FFF2-40B4-BE49-F238E27FC236}">
                <a16:creationId xmlns:a16="http://schemas.microsoft.com/office/drawing/2014/main" id="{62161DAC-5ACD-E04C-818D-A1383B9C90B5}"/>
              </a:ext>
            </a:extLst>
          </p:cNvPr>
          <p:cNvGraphicFramePr>
            <a:graphicFrameLocks noGrp="1"/>
          </p:cNvGraphicFramePr>
          <p:nvPr userDrawn="1">
            <p:extLst>
              <p:ext uri="{D42A27DB-BD31-4B8C-83A1-F6EECF244321}">
                <p14:modId xmlns:p14="http://schemas.microsoft.com/office/powerpoint/2010/main" val="3209724207"/>
              </p:ext>
            </p:extLst>
          </p:nvPr>
        </p:nvGraphicFramePr>
        <p:xfrm>
          <a:off x="760611" y="1665552"/>
          <a:ext cx="10647621" cy="3477950"/>
        </p:xfrm>
        <a:graphic>
          <a:graphicData uri="http://schemas.openxmlformats.org/drawingml/2006/table">
            <a:tbl>
              <a:tblPr firstRow="1" bandRow="1">
                <a:tableStyleId>{5940675A-B579-460E-94D1-54222C63F5DA}</a:tableStyleId>
              </a:tblPr>
              <a:tblGrid>
                <a:gridCol w="2129524">
                  <a:extLst>
                    <a:ext uri="{9D8B030D-6E8A-4147-A177-3AD203B41FA5}">
                      <a16:colId xmlns:a16="http://schemas.microsoft.com/office/drawing/2014/main" val="20000"/>
                    </a:ext>
                  </a:extLst>
                </a:gridCol>
                <a:gridCol w="1691370">
                  <a:extLst>
                    <a:ext uri="{9D8B030D-6E8A-4147-A177-3AD203B41FA5}">
                      <a16:colId xmlns:a16="http://schemas.microsoft.com/office/drawing/2014/main" val="20001"/>
                    </a:ext>
                  </a:extLst>
                </a:gridCol>
                <a:gridCol w="2965001">
                  <a:extLst>
                    <a:ext uri="{9D8B030D-6E8A-4147-A177-3AD203B41FA5}">
                      <a16:colId xmlns:a16="http://schemas.microsoft.com/office/drawing/2014/main" val="20002"/>
                    </a:ext>
                  </a:extLst>
                </a:gridCol>
                <a:gridCol w="1732202">
                  <a:extLst>
                    <a:ext uri="{9D8B030D-6E8A-4147-A177-3AD203B41FA5}">
                      <a16:colId xmlns:a16="http://schemas.microsoft.com/office/drawing/2014/main" val="20003"/>
                    </a:ext>
                  </a:extLst>
                </a:gridCol>
                <a:gridCol w="2129524">
                  <a:extLst>
                    <a:ext uri="{9D8B030D-6E8A-4147-A177-3AD203B41FA5}">
                      <a16:colId xmlns:a16="http://schemas.microsoft.com/office/drawing/2014/main" val="20004"/>
                    </a:ext>
                  </a:extLst>
                </a:gridCol>
              </a:tblGrid>
              <a:tr h="496850">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One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rgbClr val="3262AA"/>
                    </a:solidFill>
                  </a:tcPr>
                </a:tc>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rgbClr val="DF5C40"/>
                    </a:solidFill>
                  </a:tcPr>
                </a:tc>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Three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accent3"/>
                    </a:solidFill>
                  </a:tcPr>
                </a:tc>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Four</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rgbClr val="4EAEAF"/>
                    </a:solidFill>
                  </a:tcPr>
                </a:tc>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Five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One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a:t>
                      </a:r>
                      <a:r>
                        <a:rPr lang="en-US" sz="1100" b="0" i="0" baseline="0" dirty="0">
                          <a:solidFill>
                            <a:schemeClr val="tx1"/>
                          </a:solidFill>
                          <a:latin typeface="Arial Nova Light" panose="020B0306020202020204" pitchFamily="34" charset="0"/>
                          <a:ea typeface="Lato" charset="0"/>
                          <a:cs typeface="Arial" panose="020B0604020202020204" pitchFamily="34" charset="0"/>
                        </a:rPr>
                        <a:t> One</a:t>
                      </a:r>
                      <a:endParaRPr lang="en-US" sz="1100" b="0" i="0" dirty="0">
                        <a:solidFill>
                          <a:schemeClr val="tx1"/>
                        </a:solidFill>
                        <a:latin typeface="Arial Nova Light" panose="020B0306020202020204" pitchFamily="34" charset="0"/>
                        <a:ea typeface="Lato" charset="0"/>
                        <a:cs typeface="Arial" panose="020B0604020202020204" pitchFamily="34" charset="0"/>
                      </a:endParaRP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Feature</a:t>
                      </a:r>
                      <a:r>
                        <a:rPr lang="en-US" sz="1100" b="0" i="0" baseline="0" dirty="0">
                          <a:solidFill>
                            <a:srgbClr val="545454"/>
                          </a:solidFill>
                          <a:latin typeface="Arial Nova Light" panose="020B0306020202020204" pitchFamily="34" charset="0"/>
                          <a:ea typeface="Lato" charset="0"/>
                          <a:cs typeface="Arial" panose="020B0604020202020204" pitchFamily="34" charset="0"/>
                        </a:rPr>
                        <a:t> One</a:t>
                      </a:r>
                      <a:endParaRPr lang="en-US" sz="1100" b="0" i="0" dirty="0">
                        <a:solidFill>
                          <a:srgbClr val="545454"/>
                        </a:solidFill>
                        <a:latin typeface="Arial Nova Light" panose="020B0306020202020204" pitchFamily="34" charset="0"/>
                        <a:ea typeface="Lato" charset="0"/>
                        <a:cs typeface="Arial" panose="020B0604020202020204" pitchFamily="34" charset="0"/>
                      </a:endParaRP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a:t>
                      </a:r>
                      <a:r>
                        <a:rPr lang="en-US" sz="1100" b="0" i="0" baseline="0" dirty="0">
                          <a:solidFill>
                            <a:schemeClr val="tx1"/>
                          </a:solidFill>
                          <a:latin typeface="Arial Nova Light" panose="020B0306020202020204" pitchFamily="34" charset="0"/>
                          <a:ea typeface="Lato" charset="0"/>
                          <a:cs typeface="Arial" panose="020B0604020202020204" pitchFamily="34" charset="0"/>
                        </a:rPr>
                        <a:t> One</a:t>
                      </a:r>
                      <a:endParaRPr lang="en-US" sz="1100" b="0" i="0" dirty="0">
                        <a:solidFill>
                          <a:schemeClr val="tx1"/>
                        </a:solidFill>
                        <a:latin typeface="Arial Nova Light" panose="020B0306020202020204" pitchFamily="34" charset="0"/>
                        <a:ea typeface="Lato" charset="0"/>
                        <a:cs typeface="Arial" panose="020B0604020202020204" pitchFamily="34" charset="0"/>
                      </a:endParaRP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a:t>
                      </a:r>
                      <a:r>
                        <a:rPr lang="en-US" sz="1100" b="0" i="0" baseline="0" dirty="0">
                          <a:solidFill>
                            <a:schemeClr val="tx1"/>
                          </a:solidFill>
                          <a:latin typeface="Arial Nova Light" panose="020B0306020202020204" pitchFamily="34" charset="0"/>
                          <a:ea typeface="Lato" charset="0"/>
                          <a:cs typeface="Arial" panose="020B0604020202020204" pitchFamily="34" charset="0"/>
                        </a:rPr>
                        <a:t> One</a:t>
                      </a:r>
                      <a:endParaRPr lang="en-US" sz="1100" b="0" i="0" dirty="0">
                        <a:solidFill>
                          <a:schemeClr val="tx1"/>
                        </a:solidFill>
                        <a:latin typeface="Arial Nova Light" panose="020B0306020202020204" pitchFamily="34" charset="0"/>
                        <a:ea typeface="Lato" charset="0"/>
                        <a:cs typeface="Arial" panose="020B0604020202020204" pitchFamily="34" charset="0"/>
                      </a:endParaRP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1"/>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Feature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2"/>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Feature Three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Three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Three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3"/>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Four</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Four</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4"/>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Five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5"/>
                  </a:ext>
                </a:extLst>
              </a:tr>
              <a:tr h="496850">
                <a:tc>
                  <a:txBody>
                    <a:bodyPr/>
                    <a:lstStyle/>
                    <a:p>
                      <a:pPr algn="ctr"/>
                      <a:r>
                        <a:rPr lang="en-US" sz="1500" b="0" i="0" dirty="0">
                          <a:solidFill>
                            <a:schemeClr val="tx1"/>
                          </a:solidFill>
                          <a:latin typeface="Arial Nova Light" panose="020B0306020202020204" pitchFamily="34" charset="0"/>
                          <a:ea typeface="Lato" charset="0"/>
                          <a:cs typeface="Arial" panose="020B0604020202020204" pitchFamily="34" charset="0"/>
                        </a:rPr>
                        <a:t>$49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500" b="0" i="0" dirty="0">
                          <a:solidFill>
                            <a:schemeClr val="tx1"/>
                          </a:solidFill>
                          <a:latin typeface="Arial Nova Light" panose="020B0306020202020204" pitchFamily="34" charset="0"/>
                          <a:ea typeface="Lato" charset="0"/>
                          <a:cs typeface="Arial" panose="020B0604020202020204" pitchFamily="34" charset="0"/>
                        </a:rPr>
                        <a:t>$99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500" b="0" i="0" dirty="0">
                          <a:solidFill>
                            <a:srgbClr val="545454"/>
                          </a:solidFill>
                          <a:latin typeface="Arial Nova Light" panose="020B0306020202020204" pitchFamily="34" charset="0"/>
                          <a:ea typeface="Lato" charset="0"/>
                          <a:cs typeface="Arial" panose="020B0604020202020204" pitchFamily="34" charset="0"/>
                        </a:rPr>
                        <a:t>$149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500" b="0" i="0" dirty="0">
                          <a:solidFill>
                            <a:schemeClr val="tx1"/>
                          </a:solidFill>
                          <a:latin typeface="Arial Nova Light" panose="020B0306020202020204" pitchFamily="34" charset="0"/>
                          <a:ea typeface="Lato" charset="0"/>
                          <a:cs typeface="Arial" panose="020B0604020202020204" pitchFamily="34" charset="0"/>
                        </a:rPr>
                        <a:t>$199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500" b="0" i="0" dirty="0">
                          <a:solidFill>
                            <a:schemeClr val="tx1"/>
                          </a:solidFill>
                          <a:latin typeface="Arial Nova Light" panose="020B0306020202020204" pitchFamily="34" charset="0"/>
                          <a:ea typeface="Lato" charset="0"/>
                          <a:cs typeface="Arial" panose="020B0604020202020204" pitchFamily="34" charset="0"/>
                        </a:rPr>
                        <a:t>$299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 name="Rectangle 7">
            <a:extLst>
              <a:ext uri="{FF2B5EF4-FFF2-40B4-BE49-F238E27FC236}">
                <a16:creationId xmlns:a16="http://schemas.microsoft.com/office/drawing/2014/main" id="{0A87D972-AB10-794D-B28A-FDFE5A8600A4}"/>
              </a:ext>
            </a:extLst>
          </p:cNvPr>
          <p:cNvSpPr/>
          <p:nvPr userDrawn="1"/>
        </p:nvSpPr>
        <p:spPr>
          <a:xfrm>
            <a:off x="-2" y="916342"/>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Text Placeholder 2">
            <a:extLst>
              <a:ext uri="{FF2B5EF4-FFF2-40B4-BE49-F238E27FC236}">
                <a16:creationId xmlns:a16="http://schemas.microsoft.com/office/drawing/2014/main" id="{61330157-3B04-D74F-9271-A85237789CB6}"/>
              </a:ext>
            </a:extLst>
          </p:cNvPr>
          <p:cNvSpPr>
            <a:spLocks noGrp="1"/>
          </p:cNvSpPr>
          <p:nvPr>
            <p:ph type="body" sz="quarter" idx="10" hasCustomPrompt="1"/>
          </p:nvPr>
        </p:nvSpPr>
        <p:spPr>
          <a:xfrm>
            <a:off x="758951" y="457200"/>
            <a:ext cx="8170323" cy="43891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Tree>
    <p:extLst>
      <p:ext uri="{BB962C8B-B14F-4D97-AF65-F5344CB8AC3E}">
        <p14:creationId xmlns:p14="http://schemas.microsoft.com/office/powerpoint/2010/main" val="277866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mbered with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B631E72-0D1A-F54B-9527-4A0694B54BCD}"/>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7" name="Title 20">
            <a:extLst>
              <a:ext uri="{FF2B5EF4-FFF2-40B4-BE49-F238E27FC236}">
                <a16:creationId xmlns:a16="http://schemas.microsoft.com/office/drawing/2014/main" id="{6C139F08-99D8-A749-984B-A6E09CD8D6C6}"/>
              </a:ext>
            </a:extLst>
          </p:cNvPr>
          <p:cNvSpPr txBox="1">
            <a:spLocks/>
          </p:cNvSpPr>
          <p:nvPr userDrawn="1"/>
        </p:nvSpPr>
        <p:spPr>
          <a:xfrm>
            <a:off x="595151" y="4516611"/>
            <a:ext cx="867681" cy="600305"/>
          </a:xfrm>
          <a:prstGeom prst="rect">
            <a:avLst/>
          </a:prstGeom>
        </p:spPr>
        <p:txBody>
          <a:bodyPr vert="horz" lIns="45732" tIns="22866" rIns="45732" bIns="2286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1" b="1" i="0" dirty="0">
                <a:solidFill>
                  <a:srgbClr val="4EAEAF"/>
                </a:solidFill>
                <a:latin typeface="Arial Nova Cond" panose="020F0502020204030204" pitchFamily="34" charset="0"/>
                <a:cs typeface="Lato Light"/>
              </a:rPr>
              <a:t>03</a:t>
            </a:r>
            <a:r>
              <a:rPr lang="en-US" sz="3601" b="1" i="0" dirty="0">
                <a:solidFill>
                  <a:schemeClr val="accent3"/>
                </a:solidFill>
                <a:latin typeface="Arial Nova Cond" panose="020F0502020204030204" pitchFamily="34" charset="0"/>
                <a:cs typeface="Lato Light"/>
              </a:rPr>
              <a:t> </a:t>
            </a:r>
          </a:p>
        </p:txBody>
      </p:sp>
      <p:sp>
        <p:nvSpPr>
          <p:cNvPr id="9" name="Title 20">
            <a:extLst>
              <a:ext uri="{FF2B5EF4-FFF2-40B4-BE49-F238E27FC236}">
                <a16:creationId xmlns:a16="http://schemas.microsoft.com/office/drawing/2014/main" id="{4C92F6AD-75EA-9B45-BD07-F247C069AEAD}"/>
              </a:ext>
            </a:extLst>
          </p:cNvPr>
          <p:cNvSpPr txBox="1">
            <a:spLocks/>
          </p:cNvSpPr>
          <p:nvPr userDrawn="1"/>
        </p:nvSpPr>
        <p:spPr>
          <a:xfrm>
            <a:off x="598707" y="1234984"/>
            <a:ext cx="867681" cy="600305"/>
          </a:xfrm>
          <a:prstGeom prst="rect">
            <a:avLst/>
          </a:prstGeom>
        </p:spPr>
        <p:txBody>
          <a:bodyPr vert="horz" lIns="45732" tIns="22866" rIns="45732" bIns="2286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1" b="1" i="0" dirty="0">
                <a:solidFill>
                  <a:srgbClr val="3262AA"/>
                </a:solidFill>
                <a:latin typeface="Arial Nova Cond" panose="020F0502020204030204" pitchFamily="34" charset="0"/>
                <a:cs typeface="Lato Light"/>
              </a:rPr>
              <a:t>01</a:t>
            </a:r>
            <a:r>
              <a:rPr lang="en-US" sz="3601" b="1" dirty="0">
                <a:solidFill>
                  <a:schemeClr val="accent1"/>
                </a:solidFill>
                <a:latin typeface="Lato Light"/>
                <a:cs typeface="Lato Light"/>
              </a:rPr>
              <a:t> </a:t>
            </a:r>
          </a:p>
        </p:txBody>
      </p:sp>
      <p:sp>
        <p:nvSpPr>
          <p:cNvPr id="10" name="Title 20">
            <a:extLst>
              <a:ext uri="{FF2B5EF4-FFF2-40B4-BE49-F238E27FC236}">
                <a16:creationId xmlns:a16="http://schemas.microsoft.com/office/drawing/2014/main" id="{5C8A760D-9C42-2646-BA1F-1FDD5B4D4061}"/>
              </a:ext>
            </a:extLst>
          </p:cNvPr>
          <p:cNvSpPr txBox="1">
            <a:spLocks/>
          </p:cNvSpPr>
          <p:nvPr userDrawn="1"/>
        </p:nvSpPr>
        <p:spPr>
          <a:xfrm>
            <a:off x="597743" y="2864700"/>
            <a:ext cx="867681" cy="600305"/>
          </a:xfrm>
          <a:prstGeom prst="rect">
            <a:avLst/>
          </a:prstGeom>
        </p:spPr>
        <p:txBody>
          <a:bodyPr vert="horz" lIns="45732" tIns="22866" rIns="45732" bIns="2286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1" b="1" i="0" dirty="0">
                <a:solidFill>
                  <a:srgbClr val="DF5C40"/>
                </a:solidFill>
                <a:latin typeface="Arial Nova Cond" panose="020F0502020204030204" pitchFamily="34" charset="0"/>
                <a:cs typeface="Lato Light"/>
              </a:rPr>
              <a:t>02</a:t>
            </a:r>
            <a:r>
              <a:rPr lang="en-US" sz="3601" b="1" dirty="0">
                <a:solidFill>
                  <a:schemeClr val="accent2"/>
                </a:solidFill>
                <a:latin typeface="Lato Light"/>
                <a:cs typeface="Lato Light"/>
              </a:rPr>
              <a:t> </a:t>
            </a:r>
          </a:p>
        </p:txBody>
      </p:sp>
      <p:sp>
        <p:nvSpPr>
          <p:cNvPr id="23" name="Picture Placeholder 1">
            <a:extLst>
              <a:ext uri="{FF2B5EF4-FFF2-40B4-BE49-F238E27FC236}">
                <a16:creationId xmlns:a16="http://schemas.microsoft.com/office/drawing/2014/main" id="{FB995FA3-6F47-3943-BCE7-0E590241AC88}"/>
              </a:ext>
            </a:extLst>
          </p:cNvPr>
          <p:cNvSpPr>
            <a:spLocks noGrp="1"/>
          </p:cNvSpPr>
          <p:nvPr>
            <p:ph type="pic" sz="quarter" idx="27" hasCustomPrompt="1"/>
          </p:nvPr>
        </p:nvSpPr>
        <p:spPr>
          <a:xfrm>
            <a:off x="7387672" y="-29656"/>
            <a:ext cx="4804328" cy="6887656"/>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29" name="Rectangle 28">
            <a:extLst>
              <a:ext uri="{FF2B5EF4-FFF2-40B4-BE49-F238E27FC236}">
                <a16:creationId xmlns:a16="http://schemas.microsoft.com/office/drawing/2014/main" id="{F766532F-28F8-A141-89D8-0B03BDE83EA9}"/>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Text Placeholder 2">
            <a:extLst>
              <a:ext uri="{FF2B5EF4-FFF2-40B4-BE49-F238E27FC236}">
                <a16:creationId xmlns:a16="http://schemas.microsoft.com/office/drawing/2014/main" id="{10DB7DDF-4A13-E848-ABE9-9233AB0A7FE1}"/>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32" name="Text Placeholder 3">
            <a:extLst>
              <a:ext uri="{FF2B5EF4-FFF2-40B4-BE49-F238E27FC236}">
                <a16:creationId xmlns:a16="http://schemas.microsoft.com/office/drawing/2014/main" id="{B64C64CA-1083-A14E-A9F6-46836D5C755F}"/>
              </a:ext>
            </a:extLst>
          </p:cNvPr>
          <p:cNvSpPr>
            <a:spLocks noGrp="1"/>
          </p:cNvSpPr>
          <p:nvPr>
            <p:ph type="body" sz="quarter" idx="14" hasCustomPrompt="1"/>
          </p:nvPr>
        </p:nvSpPr>
        <p:spPr>
          <a:xfrm>
            <a:off x="1462831" y="1748953"/>
            <a:ext cx="478557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3" name="Text Placeholder 3">
            <a:extLst>
              <a:ext uri="{FF2B5EF4-FFF2-40B4-BE49-F238E27FC236}">
                <a16:creationId xmlns:a16="http://schemas.microsoft.com/office/drawing/2014/main" id="{C7A704E0-35DC-B744-B598-982489437193}"/>
              </a:ext>
            </a:extLst>
          </p:cNvPr>
          <p:cNvSpPr>
            <a:spLocks noGrp="1"/>
          </p:cNvSpPr>
          <p:nvPr>
            <p:ph type="body" sz="quarter" idx="15" hasCustomPrompt="1"/>
          </p:nvPr>
        </p:nvSpPr>
        <p:spPr>
          <a:xfrm>
            <a:off x="1462831" y="1370123"/>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4" name="Text Placeholder 3">
            <a:extLst>
              <a:ext uri="{FF2B5EF4-FFF2-40B4-BE49-F238E27FC236}">
                <a16:creationId xmlns:a16="http://schemas.microsoft.com/office/drawing/2014/main" id="{D1D5B043-2849-394E-BBFA-F009F25D951B}"/>
              </a:ext>
            </a:extLst>
          </p:cNvPr>
          <p:cNvSpPr>
            <a:spLocks noGrp="1"/>
          </p:cNvSpPr>
          <p:nvPr>
            <p:ph type="body" sz="quarter" idx="28" hasCustomPrompt="1"/>
          </p:nvPr>
        </p:nvSpPr>
        <p:spPr>
          <a:xfrm>
            <a:off x="1462831" y="5022833"/>
            <a:ext cx="478557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5" name="Text Placeholder 3">
            <a:extLst>
              <a:ext uri="{FF2B5EF4-FFF2-40B4-BE49-F238E27FC236}">
                <a16:creationId xmlns:a16="http://schemas.microsoft.com/office/drawing/2014/main" id="{B568A897-F570-1D43-9FB9-38217FB59D18}"/>
              </a:ext>
            </a:extLst>
          </p:cNvPr>
          <p:cNvSpPr>
            <a:spLocks noGrp="1"/>
          </p:cNvSpPr>
          <p:nvPr>
            <p:ph type="body" sz="quarter" idx="29" hasCustomPrompt="1"/>
          </p:nvPr>
        </p:nvSpPr>
        <p:spPr>
          <a:xfrm>
            <a:off x="1462831" y="4644003"/>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6" name="Text Placeholder 3">
            <a:extLst>
              <a:ext uri="{FF2B5EF4-FFF2-40B4-BE49-F238E27FC236}">
                <a16:creationId xmlns:a16="http://schemas.microsoft.com/office/drawing/2014/main" id="{B9A71626-326D-CF48-92FE-D209BC11A587}"/>
              </a:ext>
            </a:extLst>
          </p:cNvPr>
          <p:cNvSpPr>
            <a:spLocks noGrp="1"/>
          </p:cNvSpPr>
          <p:nvPr>
            <p:ph type="body" sz="quarter" idx="30" hasCustomPrompt="1"/>
          </p:nvPr>
        </p:nvSpPr>
        <p:spPr>
          <a:xfrm>
            <a:off x="1462831" y="3373647"/>
            <a:ext cx="478557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7" name="Text Placeholder 3">
            <a:extLst>
              <a:ext uri="{FF2B5EF4-FFF2-40B4-BE49-F238E27FC236}">
                <a16:creationId xmlns:a16="http://schemas.microsoft.com/office/drawing/2014/main" id="{B1398907-84A9-6D42-A4B0-A2BA3E636DEB}"/>
              </a:ext>
            </a:extLst>
          </p:cNvPr>
          <p:cNvSpPr>
            <a:spLocks noGrp="1"/>
          </p:cNvSpPr>
          <p:nvPr>
            <p:ph type="body" sz="quarter" idx="31" hasCustomPrompt="1"/>
          </p:nvPr>
        </p:nvSpPr>
        <p:spPr>
          <a:xfrm>
            <a:off x="1462831" y="2994818"/>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2053226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ategories with Imag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A6E434-BCCB-7E45-8BB2-A32B5BABA0B9}"/>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58" name="Rectangle 57">
            <a:extLst>
              <a:ext uri="{FF2B5EF4-FFF2-40B4-BE49-F238E27FC236}">
                <a16:creationId xmlns:a16="http://schemas.microsoft.com/office/drawing/2014/main" id="{9F4A3837-8C14-F445-A576-0E8736B99461}"/>
              </a:ext>
            </a:extLst>
          </p:cNvPr>
          <p:cNvSpPr/>
          <p:nvPr userDrawn="1"/>
        </p:nvSpPr>
        <p:spPr>
          <a:xfrm>
            <a:off x="548641" y="4821700"/>
            <a:ext cx="3318495" cy="870665"/>
          </a:xfrm>
          <a:prstGeom prst="rect">
            <a:avLst/>
          </a:prstGeom>
          <a:solidFill>
            <a:srgbClr val="326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9" name="Rectangle 58">
            <a:extLst>
              <a:ext uri="{FF2B5EF4-FFF2-40B4-BE49-F238E27FC236}">
                <a16:creationId xmlns:a16="http://schemas.microsoft.com/office/drawing/2014/main" id="{D13E41B3-64D6-8C4B-8AF8-DF3F20089C3B}"/>
              </a:ext>
            </a:extLst>
          </p:cNvPr>
          <p:cNvSpPr/>
          <p:nvPr userDrawn="1"/>
        </p:nvSpPr>
        <p:spPr>
          <a:xfrm>
            <a:off x="4272420" y="4821700"/>
            <a:ext cx="3318495" cy="870665"/>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Rectangle 59">
            <a:extLst>
              <a:ext uri="{FF2B5EF4-FFF2-40B4-BE49-F238E27FC236}">
                <a16:creationId xmlns:a16="http://schemas.microsoft.com/office/drawing/2014/main" id="{A0C2B846-F22E-B946-AEA4-FADCE44AA364}"/>
              </a:ext>
            </a:extLst>
          </p:cNvPr>
          <p:cNvSpPr/>
          <p:nvPr userDrawn="1"/>
        </p:nvSpPr>
        <p:spPr>
          <a:xfrm>
            <a:off x="7996200" y="4821700"/>
            <a:ext cx="3318495" cy="870665"/>
          </a:xfrm>
          <a:prstGeom prst="rect">
            <a:avLst/>
          </a:prstGeom>
          <a:solidFill>
            <a:srgbClr val="4E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7" name="Picture Placeholder 33">
            <a:extLst>
              <a:ext uri="{FF2B5EF4-FFF2-40B4-BE49-F238E27FC236}">
                <a16:creationId xmlns:a16="http://schemas.microsoft.com/office/drawing/2014/main" id="{A45F5E33-ADFF-D943-922D-E3427A0E797D}"/>
              </a:ext>
            </a:extLst>
          </p:cNvPr>
          <p:cNvSpPr>
            <a:spLocks noGrp="1"/>
          </p:cNvSpPr>
          <p:nvPr>
            <p:ph type="pic" sz="quarter" idx="29" hasCustomPrompt="1"/>
          </p:nvPr>
        </p:nvSpPr>
        <p:spPr>
          <a:xfrm>
            <a:off x="7996200" y="2664068"/>
            <a:ext cx="3318495" cy="1966547"/>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8" name="Picture Placeholder 32">
            <a:extLst>
              <a:ext uri="{FF2B5EF4-FFF2-40B4-BE49-F238E27FC236}">
                <a16:creationId xmlns:a16="http://schemas.microsoft.com/office/drawing/2014/main" id="{1410EE6D-702C-3747-9FCD-23C80794A709}"/>
              </a:ext>
            </a:extLst>
          </p:cNvPr>
          <p:cNvSpPr>
            <a:spLocks noGrp="1"/>
          </p:cNvSpPr>
          <p:nvPr>
            <p:ph type="pic" sz="quarter" idx="30" hasCustomPrompt="1"/>
          </p:nvPr>
        </p:nvSpPr>
        <p:spPr>
          <a:xfrm>
            <a:off x="4272420" y="2664068"/>
            <a:ext cx="3318495" cy="1966547"/>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9" name="Picture Placeholder 31">
            <a:extLst>
              <a:ext uri="{FF2B5EF4-FFF2-40B4-BE49-F238E27FC236}">
                <a16:creationId xmlns:a16="http://schemas.microsoft.com/office/drawing/2014/main" id="{F9FAFC22-9824-8742-84D5-A23B9F12D11B}"/>
              </a:ext>
            </a:extLst>
          </p:cNvPr>
          <p:cNvSpPr>
            <a:spLocks noGrp="1"/>
          </p:cNvSpPr>
          <p:nvPr>
            <p:ph type="pic" sz="quarter" idx="31" hasCustomPrompt="1"/>
          </p:nvPr>
        </p:nvSpPr>
        <p:spPr>
          <a:xfrm>
            <a:off x="548641" y="2664068"/>
            <a:ext cx="3318495" cy="1966547"/>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74" name="Text Placeholder 3">
            <a:extLst>
              <a:ext uri="{FF2B5EF4-FFF2-40B4-BE49-F238E27FC236}">
                <a16:creationId xmlns:a16="http://schemas.microsoft.com/office/drawing/2014/main" id="{BA184B99-42D0-9049-B361-C038E8EDA98D}"/>
              </a:ext>
            </a:extLst>
          </p:cNvPr>
          <p:cNvSpPr>
            <a:spLocks noGrp="1"/>
          </p:cNvSpPr>
          <p:nvPr>
            <p:ph type="body" sz="quarter" idx="14" hasCustomPrompt="1"/>
          </p:nvPr>
        </p:nvSpPr>
        <p:spPr>
          <a:xfrm>
            <a:off x="548639" y="1878013"/>
            <a:ext cx="10766055" cy="676972"/>
          </a:xfrm>
        </p:spPr>
        <p:txBody>
          <a:bodyPr>
            <a:noAutofit/>
          </a:bodyPr>
          <a:lstStyle>
            <a:lvl1pPr marL="0" indent="0">
              <a:lnSpc>
                <a:spcPct val="100000"/>
              </a:lnSpc>
              <a:buNone/>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
        <p:nvSpPr>
          <p:cNvPr id="75" name="Text Placeholder 3">
            <a:extLst>
              <a:ext uri="{FF2B5EF4-FFF2-40B4-BE49-F238E27FC236}">
                <a16:creationId xmlns:a16="http://schemas.microsoft.com/office/drawing/2014/main" id="{DA5BB7A7-F234-714D-A229-D8D4F982BBB2}"/>
              </a:ext>
            </a:extLst>
          </p:cNvPr>
          <p:cNvSpPr>
            <a:spLocks noGrp="1"/>
          </p:cNvSpPr>
          <p:nvPr>
            <p:ph type="body" sz="quarter" idx="19" hasCustomPrompt="1"/>
          </p:nvPr>
        </p:nvSpPr>
        <p:spPr>
          <a:xfrm>
            <a:off x="547922" y="5096053"/>
            <a:ext cx="3322250" cy="306542"/>
          </a:xfrm>
        </p:spPr>
        <p:txBody>
          <a:bodyPr>
            <a:noAutofit/>
          </a:bodyPr>
          <a:lstStyle>
            <a:lvl1pPr marL="0" indent="0" algn="ctr">
              <a:lnSpc>
                <a:spcPct val="100000"/>
              </a:lnSpc>
              <a:buNone/>
              <a:defRPr sz="2400"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6" name="Text Placeholder 3">
            <a:extLst>
              <a:ext uri="{FF2B5EF4-FFF2-40B4-BE49-F238E27FC236}">
                <a16:creationId xmlns:a16="http://schemas.microsoft.com/office/drawing/2014/main" id="{1592D496-4FE7-9C49-8D3B-B312C5A5E160}"/>
              </a:ext>
            </a:extLst>
          </p:cNvPr>
          <p:cNvSpPr>
            <a:spLocks noGrp="1"/>
          </p:cNvSpPr>
          <p:nvPr>
            <p:ph type="body" sz="quarter" idx="32" hasCustomPrompt="1"/>
          </p:nvPr>
        </p:nvSpPr>
        <p:spPr>
          <a:xfrm>
            <a:off x="4259953" y="5096053"/>
            <a:ext cx="3322250" cy="306542"/>
          </a:xfrm>
        </p:spPr>
        <p:txBody>
          <a:bodyPr>
            <a:noAutofit/>
          </a:bodyPr>
          <a:lstStyle>
            <a:lvl1pPr marL="0" indent="0" algn="ctr">
              <a:lnSpc>
                <a:spcPct val="100000"/>
              </a:lnSpc>
              <a:buNone/>
              <a:defRPr sz="2400"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7" name="Text Placeholder 3">
            <a:extLst>
              <a:ext uri="{FF2B5EF4-FFF2-40B4-BE49-F238E27FC236}">
                <a16:creationId xmlns:a16="http://schemas.microsoft.com/office/drawing/2014/main" id="{86435FBE-AF07-E245-9A0F-41B24D077844}"/>
              </a:ext>
            </a:extLst>
          </p:cNvPr>
          <p:cNvSpPr>
            <a:spLocks noGrp="1"/>
          </p:cNvSpPr>
          <p:nvPr>
            <p:ph type="body" sz="quarter" idx="33" hasCustomPrompt="1"/>
          </p:nvPr>
        </p:nvSpPr>
        <p:spPr>
          <a:xfrm>
            <a:off x="7996200" y="5096053"/>
            <a:ext cx="3322250" cy="306542"/>
          </a:xfrm>
        </p:spPr>
        <p:txBody>
          <a:bodyPr>
            <a:noAutofit/>
          </a:bodyPr>
          <a:lstStyle>
            <a:lvl1pPr marL="0" indent="0" algn="ctr">
              <a:lnSpc>
                <a:spcPct val="100000"/>
              </a:lnSpc>
              <a:buNone/>
              <a:defRPr sz="2400"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18" name="Rectangle 17">
            <a:extLst>
              <a:ext uri="{FF2B5EF4-FFF2-40B4-BE49-F238E27FC236}">
                <a16:creationId xmlns:a16="http://schemas.microsoft.com/office/drawing/2014/main" id="{24B0795C-6AB8-504F-9C8A-1A8DA090663A}"/>
              </a:ext>
            </a:extLst>
          </p:cNvPr>
          <p:cNvSpPr/>
          <p:nvPr userDrawn="1"/>
        </p:nvSpPr>
        <p:spPr>
          <a:xfrm>
            <a:off x="-2" y="916342"/>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 Placeholder 2">
            <a:extLst>
              <a:ext uri="{FF2B5EF4-FFF2-40B4-BE49-F238E27FC236}">
                <a16:creationId xmlns:a16="http://schemas.microsoft.com/office/drawing/2014/main" id="{BD136DFC-0628-6A4E-8A50-E79D4F409CAA}"/>
              </a:ext>
            </a:extLst>
          </p:cNvPr>
          <p:cNvSpPr>
            <a:spLocks noGrp="1"/>
          </p:cNvSpPr>
          <p:nvPr>
            <p:ph type="body" sz="quarter" idx="10" hasCustomPrompt="1"/>
          </p:nvPr>
        </p:nvSpPr>
        <p:spPr>
          <a:xfrm>
            <a:off x="548640" y="457200"/>
            <a:ext cx="8174736" cy="43891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Tree>
    <p:extLst>
      <p:ext uri="{BB962C8B-B14F-4D97-AF65-F5344CB8AC3E}">
        <p14:creationId xmlns:p14="http://schemas.microsoft.com/office/powerpoint/2010/main" val="209223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ex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2F4745-CF5D-6840-8D01-D4A098A89A86}"/>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3" name="Rectangle 12">
            <a:extLst>
              <a:ext uri="{FF2B5EF4-FFF2-40B4-BE49-F238E27FC236}">
                <a16:creationId xmlns:a16="http://schemas.microsoft.com/office/drawing/2014/main" id="{DD2BB59A-56BA-9C4C-B0CD-865D1F2B76C5}"/>
              </a:ext>
            </a:extLst>
          </p:cNvPr>
          <p:cNvSpPr/>
          <p:nvPr userDrawn="1"/>
        </p:nvSpPr>
        <p:spPr>
          <a:xfrm>
            <a:off x="-2" y="1097280"/>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7" name="Group 6">
            <a:extLst>
              <a:ext uri="{FF2B5EF4-FFF2-40B4-BE49-F238E27FC236}">
                <a16:creationId xmlns:a16="http://schemas.microsoft.com/office/drawing/2014/main" id="{4A092897-E05E-9644-B9C5-280A909B8837}"/>
              </a:ext>
            </a:extLst>
          </p:cNvPr>
          <p:cNvGrpSpPr>
            <a:grpSpLocks/>
          </p:cNvGrpSpPr>
          <p:nvPr userDrawn="1"/>
        </p:nvGrpSpPr>
        <p:grpSpPr>
          <a:xfrm>
            <a:off x="10274057" y="312196"/>
            <a:ext cx="818734" cy="818734"/>
            <a:chOff x="8699157" y="580768"/>
            <a:chExt cx="909704" cy="909704"/>
          </a:xfrm>
          <a:effectLst>
            <a:reflection blurRad="6350" stA="52000" endA="300" endPos="35000" dir="5400000" sy="-100000" algn="bl" rotWithShape="0"/>
          </a:effectLst>
        </p:grpSpPr>
        <p:sp>
          <p:nvSpPr>
            <p:cNvPr id="8" name="Oval 7">
              <a:extLst>
                <a:ext uri="{FF2B5EF4-FFF2-40B4-BE49-F238E27FC236}">
                  <a16:creationId xmlns:a16="http://schemas.microsoft.com/office/drawing/2014/main" id="{66827E5F-23AD-4F4A-9903-2D0D65ADFE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5DAAAFA-8CA5-CB4C-A14D-D59711523CAA}"/>
                </a:ext>
              </a:extLst>
            </p:cNvPr>
            <p:cNvPicPr>
              <a:picLocks noChangeAspect="1"/>
            </p:cNvPicPr>
            <p:nvPr/>
          </p:nvPicPr>
          <p:blipFill>
            <a:blip r:embed="rId2"/>
            <a:srcRect/>
            <a:stretch/>
          </p:blipFill>
          <p:spPr>
            <a:xfrm>
              <a:off x="8804759" y="686370"/>
              <a:ext cx="698500" cy="698500"/>
            </a:xfrm>
            <a:prstGeom prst="rect">
              <a:avLst/>
            </a:prstGeom>
          </p:spPr>
        </p:pic>
      </p:grpSp>
      <p:sp>
        <p:nvSpPr>
          <p:cNvPr id="11" name="Text Placeholder 2">
            <a:extLst>
              <a:ext uri="{FF2B5EF4-FFF2-40B4-BE49-F238E27FC236}">
                <a16:creationId xmlns:a16="http://schemas.microsoft.com/office/drawing/2014/main" id="{CDAA3DD0-70F3-8C4C-A779-33FADB3C9448}"/>
              </a:ext>
            </a:extLst>
          </p:cNvPr>
          <p:cNvSpPr>
            <a:spLocks noGrp="1"/>
          </p:cNvSpPr>
          <p:nvPr>
            <p:ph type="body" sz="quarter" idx="10" hasCustomPrompt="1"/>
          </p:nvPr>
        </p:nvSpPr>
        <p:spPr>
          <a:xfrm>
            <a:off x="548640" y="372792"/>
            <a:ext cx="8380635" cy="71323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Tree>
    <p:extLst>
      <p:ext uri="{BB962C8B-B14F-4D97-AF65-F5344CB8AC3E}">
        <p14:creationId xmlns:p14="http://schemas.microsoft.com/office/powerpoint/2010/main" val="1284181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ternate Bullets with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82379A-2124-2641-8112-9EF25576F348}"/>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41" name="Rectangle 40">
            <a:extLst>
              <a:ext uri="{FF2B5EF4-FFF2-40B4-BE49-F238E27FC236}">
                <a16:creationId xmlns:a16="http://schemas.microsoft.com/office/drawing/2014/main" id="{E0F452CB-563B-5243-81D1-F96F2B4AA2DD}"/>
              </a:ext>
            </a:extLst>
          </p:cNvPr>
          <p:cNvSpPr/>
          <p:nvPr userDrawn="1"/>
        </p:nvSpPr>
        <p:spPr>
          <a:xfrm>
            <a:off x="5146573" y="1778787"/>
            <a:ext cx="5636474" cy="2572420"/>
          </a:xfrm>
          <a:prstGeom prst="rect">
            <a:avLst/>
          </a:prstGeom>
          <a:solidFill>
            <a:srgbClr val="4EAEA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32" tIns="22866" rIns="45732" bIns="22866" numCol="1" spcCol="0" rtlCol="0" fromWordArt="0" anchor="ctr" anchorCtr="0" forceAA="0" compatLnSpc="1">
            <a:prstTxWarp prst="textNoShape">
              <a:avLst/>
            </a:prstTxWarp>
            <a:noAutofit/>
          </a:bodyPr>
          <a:lstStyle/>
          <a:p>
            <a:pPr algn="ctr"/>
            <a:endParaRPr lang="en-US" sz="1801" dirty="0"/>
          </a:p>
        </p:txBody>
      </p:sp>
      <p:sp>
        <p:nvSpPr>
          <p:cNvPr id="42" name="Round Same Side Corner Rectangle 41">
            <a:extLst>
              <a:ext uri="{FF2B5EF4-FFF2-40B4-BE49-F238E27FC236}">
                <a16:creationId xmlns:a16="http://schemas.microsoft.com/office/drawing/2014/main" id="{670D6A8E-2558-A041-9A00-085CDFEEF805}"/>
              </a:ext>
            </a:extLst>
          </p:cNvPr>
          <p:cNvSpPr/>
          <p:nvPr userDrawn="1"/>
        </p:nvSpPr>
        <p:spPr>
          <a:xfrm rot="10800000" flipH="1">
            <a:off x="5479089" y="1993884"/>
            <a:ext cx="54842" cy="451844"/>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38" tIns="54870" rIns="109738" bIns="54870" rtlCol="0" anchor="ctr"/>
          <a:lstStyle/>
          <a:p>
            <a:endParaRPr lang="bg-BG" sz="1801" dirty="0">
              <a:solidFill>
                <a:srgbClr val="FFFFFF"/>
              </a:solidFill>
              <a:latin typeface="Lato Light"/>
              <a:cs typeface="Lato Light"/>
            </a:endParaRPr>
          </a:p>
        </p:txBody>
      </p:sp>
      <p:sp>
        <p:nvSpPr>
          <p:cNvPr id="43" name="Round Same Side Corner Rectangle 42">
            <a:extLst>
              <a:ext uri="{FF2B5EF4-FFF2-40B4-BE49-F238E27FC236}">
                <a16:creationId xmlns:a16="http://schemas.microsoft.com/office/drawing/2014/main" id="{6D938B4B-1E5A-3B44-B54A-EF9B9CF40317}"/>
              </a:ext>
            </a:extLst>
          </p:cNvPr>
          <p:cNvSpPr/>
          <p:nvPr userDrawn="1"/>
        </p:nvSpPr>
        <p:spPr>
          <a:xfrm rot="10800000" flipH="1">
            <a:off x="5477607" y="2842084"/>
            <a:ext cx="54842" cy="451844"/>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38" tIns="54870" rIns="109738" bIns="54870" rtlCol="0" anchor="ctr"/>
          <a:lstStyle/>
          <a:p>
            <a:endParaRPr lang="bg-BG" sz="1801" dirty="0">
              <a:solidFill>
                <a:srgbClr val="FFFFFF"/>
              </a:solidFill>
              <a:latin typeface="Lato Light"/>
              <a:cs typeface="Lato Light"/>
            </a:endParaRPr>
          </a:p>
        </p:txBody>
      </p:sp>
      <p:sp>
        <p:nvSpPr>
          <p:cNvPr id="44" name="Round Same Side Corner Rectangle 43">
            <a:extLst>
              <a:ext uri="{FF2B5EF4-FFF2-40B4-BE49-F238E27FC236}">
                <a16:creationId xmlns:a16="http://schemas.microsoft.com/office/drawing/2014/main" id="{5694FEE4-17DA-7543-8C13-7A01B82BB4A1}"/>
              </a:ext>
            </a:extLst>
          </p:cNvPr>
          <p:cNvSpPr/>
          <p:nvPr userDrawn="1"/>
        </p:nvSpPr>
        <p:spPr>
          <a:xfrm rot="10800000" flipH="1">
            <a:off x="5477607" y="3683825"/>
            <a:ext cx="54842" cy="451844"/>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38" tIns="54870" rIns="109738" bIns="54870" rtlCol="0" anchor="ctr"/>
          <a:lstStyle/>
          <a:p>
            <a:endParaRPr lang="bg-BG" sz="1801" dirty="0">
              <a:solidFill>
                <a:srgbClr val="FFFFFF"/>
              </a:solidFill>
              <a:latin typeface="Lato Light"/>
              <a:cs typeface="Lato Light"/>
            </a:endParaRPr>
          </a:p>
        </p:txBody>
      </p:sp>
      <p:sp>
        <p:nvSpPr>
          <p:cNvPr id="54" name="Picture Placeholder 1">
            <a:extLst>
              <a:ext uri="{FF2B5EF4-FFF2-40B4-BE49-F238E27FC236}">
                <a16:creationId xmlns:a16="http://schemas.microsoft.com/office/drawing/2014/main" id="{1DB25C94-9060-864E-B996-2DA65C25F2D2}"/>
              </a:ext>
            </a:extLst>
          </p:cNvPr>
          <p:cNvSpPr>
            <a:spLocks noGrp="1"/>
          </p:cNvSpPr>
          <p:nvPr>
            <p:ph type="pic" sz="quarter" idx="31" hasCustomPrompt="1"/>
          </p:nvPr>
        </p:nvSpPr>
        <p:spPr>
          <a:xfrm>
            <a:off x="861108" y="1778787"/>
            <a:ext cx="4118856" cy="2572420"/>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59" name="Text Placeholder 3">
            <a:extLst>
              <a:ext uri="{FF2B5EF4-FFF2-40B4-BE49-F238E27FC236}">
                <a16:creationId xmlns:a16="http://schemas.microsoft.com/office/drawing/2014/main" id="{E4CE2B85-0CAC-3045-9CEF-C1A00DC6ADA1}"/>
              </a:ext>
            </a:extLst>
          </p:cNvPr>
          <p:cNvSpPr>
            <a:spLocks noGrp="1"/>
          </p:cNvSpPr>
          <p:nvPr>
            <p:ph type="body" sz="quarter" idx="14" hasCustomPrompt="1"/>
          </p:nvPr>
        </p:nvSpPr>
        <p:spPr>
          <a:xfrm>
            <a:off x="760611" y="4791031"/>
            <a:ext cx="10022436" cy="676972"/>
          </a:xfrm>
        </p:spPr>
        <p:txBody>
          <a:bodyPr>
            <a:noAutofit/>
          </a:bodyPr>
          <a:lstStyle>
            <a:lvl1pPr marL="0" indent="0">
              <a:lnSpc>
                <a:spcPct val="100000"/>
              </a:lnSpc>
              <a:buNone/>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
        <p:nvSpPr>
          <p:cNvPr id="60" name="Text Placeholder 3">
            <a:extLst>
              <a:ext uri="{FF2B5EF4-FFF2-40B4-BE49-F238E27FC236}">
                <a16:creationId xmlns:a16="http://schemas.microsoft.com/office/drawing/2014/main" id="{13C77E02-450C-0243-BC8D-6C23C8604453}"/>
              </a:ext>
            </a:extLst>
          </p:cNvPr>
          <p:cNvSpPr>
            <a:spLocks noGrp="1"/>
          </p:cNvSpPr>
          <p:nvPr>
            <p:ph type="body" sz="quarter" idx="32" hasCustomPrompt="1"/>
          </p:nvPr>
        </p:nvSpPr>
        <p:spPr>
          <a:xfrm>
            <a:off x="5688019" y="1993884"/>
            <a:ext cx="4785570" cy="449839"/>
          </a:xfrm>
        </p:spPr>
        <p:txBody>
          <a:bodyPr>
            <a:noAutofit/>
          </a:bodyPr>
          <a:lstStyle>
            <a:lvl1pPr marL="0" indent="0">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61" name="Text Placeholder 3">
            <a:extLst>
              <a:ext uri="{FF2B5EF4-FFF2-40B4-BE49-F238E27FC236}">
                <a16:creationId xmlns:a16="http://schemas.microsoft.com/office/drawing/2014/main" id="{C6E15201-91C2-2840-829B-A0169A5DD066}"/>
              </a:ext>
            </a:extLst>
          </p:cNvPr>
          <p:cNvSpPr>
            <a:spLocks noGrp="1"/>
          </p:cNvSpPr>
          <p:nvPr>
            <p:ph type="body" sz="quarter" idx="28" hasCustomPrompt="1"/>
          </p:nvPr>
        </p:nvSpPr>
        <p:spPr>
          <a:xfrm>
            <a:off x="5688019" y="3692290"/>
            <a:ext cx="4785570" cy="443379"/>
          </a:xfrm>
        </p:spPr>
        <p:txBody>
          <a:bodyPr>
            <a:noAutofit/>
          </a:bodyPr>
          <a:lstStyle>
            <a:lvl1pPr marL="0" indent="0">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62" name="Text Placeholder 3">
            <a:extLst>
              <a:ext uri="{FF2B5EF4-FFF2-40B4-BE49-F238E27FC236}">
                <a16:creationId xmlns:a16="http://schemas.microsoft.com/office/drawing/2014/main" id="{ADF0BD3D-E6EC-074F-AD65-1893EF3C3027}"/>
              </a:ext>
            </a:extLst>
          </p:cNvPr>
          <p:cNvSpPr>
            <a:spLocks noGrp="1"/>
          </p:cNvSpPr>
          <p:nvPr>
            <p:ph type="body" sz="quarter" idx="30" hasCustomPrompt="1"/>
          </p:nvPr>
        </p:nvSpPr>
        <p:spPr>
          <a:xfrm>
            <a:off x="5688019" y="2842085"/>
            <a:ext cx="4785570" cy="451845"/>
          </a:xfrm>
        </p:spPr>
        <p:txBody>
          <a:bodyPr>
            <a:noAutofit/>
          </a:bodyPr>
          <a:lstStyle>
            <a:lvl1pPr marL="0" indent="0">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pic>
        <p:nvPicPr>
          <p:cNvPr id="16" name="Picture 15" descr="Logo&#10;&#10;Description automatically generated">
            <a:extLst>
              <a:ext uri="{FF2B5EF4-FFF2-40B4-BE49-F238E27FC236}">
                <a16:creationId xmlns:a16="http://schemas.microsoft.com/office/drawing/2014/main" id="{C26EE037-00C5-DC44-A0DF-6F8BF80A0FA0}"/>
              </a:ext>
            </a:extLst>
          </p:cNvPr>
          <p:cNvPicPr>
            <a:picLocks noChangeAspect="1"/>
          </p:cNvPicPr>
          <p:nvPr userDrawn="1"/>
        </p:nvPicPr>
        <p:blipFill>
          <a:blip r:embed="rId2"/>
          <a:stretch>
            <a:fillRect/>
          </a:stretch>
        </p:blipFill>
        <p:spPr>
          <a:xfrm>
            <a:off x="8929275" y="6033739"/>
            <a:ext cx="2424525" cy="551898"/>
          </a:xfrm>
          <a:prstGeom prst="rect">
            <a:avLst/>
          </a:prstGeom>
        </p:spPr>
      </p:pic>
      <p:grpSp>
        <p:nvGrpSpPr>
          <p:cNvPr id="18" name="Group 17">
            <a:extLst>
              <a:ext uri="{FF2B5EF4-FFF2-40B4-BE49-F238E27FC236}">
                <a16:creationId xmlns:a16="http://schemas.microsoft.com/office/drawing/2014/main" id="{F1A35CAF-79D1-BE47-A135-3F0EEF3D2505}"/>
              </a:ext>
            </a:extLst>
          </p:cNvPr>
          <p:cNvGrpSpPr>
            <a:grpSpLocks/>
          </p:cNvGrpSpPr>
          <p:nvPr userDrawn="1"/>
        </p:nvGrpSpPr>
        <p:grpSpPr>
          <a:xfrm>
            <a:off x="10274057" y="312196"/>
            <a:ext cx="818734" cy="818734"/>
            <a:chOff x="8699157" y="580768"/>
            <a:chExt cx="909704" cy="909704"/>
          </a:xfrm>
          <a:effectLst>
            <a:reflection blurRad="6350" stA="52000" endA="300" endPos="35000" dir="5400000" sy="-100000" algn="bl" rotWithShape="0"/>
          </a:effectLst>
        </p:grpSpPr>
        <p:sp>
          <p:nvSpPr>
            <p:cNvPr id="19" name="Oval 18">
              <a:extLst>
                <a:ext uri="{FF2B5EF4-FFF2-40B4-BE49-F238E27FC236}">
                  <a16:creationId xmlns:a16="http://schemas.microsoft.com/office/drawing/2014/main" id="{0B9497D2-43D7-A54B-BD1C-76266F60474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EE41F2F-EC87-BF4F-8FC5-B497390641C5}"/>
                </a:ext>
              </a:extLst>
            </p:cNvPr>
            <p:cNvPicPr>
              <a:picLocks noChangeAspect="1"/>
            </p:cNvPicPr>
            <p:nvPr/>
          </p:nvPicPr>
          <p:blipFill>
            <a:blip r:embed="rId3"/>
            <a:srcRect/>
            <a:stretch/>
          </p:blipFill>
          <p:spPr>
            <a:xfrm>
              <a:off x="8804759" y="686370"/>
              <a:ext cx="698500" cy="698500"/>
            </a:xfrm>
            <a:prstGeom prst="rect">
              <a:avLst/>
            </a:prstGeom>
          </p:spPr>
        </p:pic>
      </p:grpSp>
      <p:sp>
        <p:nvSpPr>
          <p:cNvPr id="23" name="Rectangle 22">
            <a:extLst>
              <a:ext uri="{FF2B5EF4-FFF2-40B4-BE49-F238E27FC236}">
                <a16:creationId xmlns:a16="http://schemas.microsoft.com/office/drawing/2014/main" id="{479245DF-E9E3-9E45-AC53-4DAEEFBBE057}"/>
              </a:ext>
            </a:extLst>
          </p:cNvPr>
          <p:cNvSpPr/>
          <p:nvPr userDrawn="1"/>
        </p:nvSpPr>
        <p:spPr>
          <a:xfrm>
            <a:off x="-2" y="1097280"/>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Text Placeholder 2">
            <a:extLst>
              <a:ext uri="{FF2B5EF4-FFF2-40B4-BE49-F238E27FC236}">
                <a16:creationId xmlns:a16="http://schemas.microsoft.com/office/drawing/2014/main" id="{BEB3F61E-33AB-C144-8425-10DAC07117DC}"/>
              </a:ext>
            </a:extLst>
          </p:cNvPr>
          <p:cNvSpPr>
            <a:spLocks noGrp="1"/>
          </p:cNvSpPr>
          <p:nvPr>
            <p:ph type="body" sz="quarter" idx="10" hasCustomPrompt="1"/>
          </p:nvPr>
        </p:nvSpPr>
        <p:spPr>
          <a:xfrm>
            <a:off x="548640" y="372792"/>
            <a:ext cx="8380635" cy="71323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Tree>
    <p:extLst>
      <p:ext uri="{BB962C8B-B14F-4D97-AF65-F5344CB8AC3E}">
        <p14:creationId xmlns:p14="http://schemas.microsoft.com/office/powerpoint/2010/main" val="2491907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cons with colo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D983975-34E4-644F-AD49-D33F27F8E784}"/>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cxnSp>
        <p:nvCxnSpPr>
          <p:cNvPr id="21" name="Straight Connector 20">
            <a:extLst>
              <a:ext uri="{FF2B5EF4-FFF2-40B4-BE49-F238E27FC236}">
                <a16:creationId xmlns:a16="http://schemas.microsoft.com/office/drawing/2014/main" id="{9DDAB632-74EE-FC4F-ACBB-27B360EBC707}"/>
              </a:ext>
            </a:extLst>
          </p:cNvPr>
          <p:cNvCxnSpPr/>
          <p:nvPr userDrawn="1"/>
        </p:nvCxnSpPr>
        <p:spPr bwMode="auto">
          <a:xfrm>
            <a:off x="4333852" y="1951200"/>
            <a:ext cx="0" cy="29982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7FB83BC-1953-194D-BEBC-89FEBE1FE8DC}"/>
              </a:ext>
            </a:extLst>
          </p:cNvPr>
          <p:cNvCxnSpPr/>
          <p:nvPr userDrawn="1"/>
        </p:nvCxnSpPr>
        <p:spPr bwMode="auto">
          <a:xfrm>
            <a:off x="7885619" y="1951200"/>
            <a:ext cx="0" cy="29982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D4C5BF97-7AA4-2D4B-8B4F-E20A96FF6E1D}"/>
              </a:ext>
            </a:extLst>
          </p:cNvPr>
          <p:cNvSpPr/>
          <p:nvPr userDrawn="1"/>
        </p:nvSpPr>
        <p:spPr bwMode="auto">
          <a:xfrm>
            <a:off x="1942787" y="2285853"/>
            <a:ext cx="1370061" cy="1017535"/>
          </a:xfrm>
          <a:prstGeom prst="ellipse">
            <a:avLst/>
          </a:prstGeom>
          <a:solidFill>
            <a:srgbClr val="3262A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1" dirty="0">
              <a:latin typeface="Lato Light"/>
              <a:cs typeface="Lato Light"/>
            </a:endParaRPr>
          </a:p>
        </p:txBody>
      </p:sp>
      <p:sp>
        <p:nvSpPr>
          <p:cNvPr id="24" name="Oval 23">
            <a:extLst>
              <a:ext uri="{FF2B5EF4-FFF2-40B4-BE49-F238E27FC236}">
                <a16:creationId xmlns:a16="http://schemas.microsoft.com/office/drawing/2014/main" id="{45038D20-218A-5E4C-A8BD-948F3C7B355A}"/>
              </a:ext>
            </a:extLst>
          </p:cNvPr>
          <p:cNvSpPr/>
          <p:nvPr userDrawn="1"/>
        </p:nvSpPr>
        <p:spPr bwMode="auto">
          <a:xfrm>
            <a:off x="5462802" y="2285141"/>
            <a:ext cx="1370061" cy="1018964"/>
          </a:xfrm>
          <a:prstGeom prst="ellipse">
            <a:avLst/>
          </a:prstGeom>
          <a:solidFill>
            <a:srgbClr val="4EAEA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1" dirty="0">
              <a:latin typeface="Lato Light"/>
              <a:cs typeface="Lato Light"/>
            </a:endParaRPr>
          </a:p>
        </p:txBody>
      </p:sp>
      <p:sp>
        <p:nvSpPr>
          <p:cNvPr id="25" name="Oval 24">
            <a:extLst>
              <a:ext uri="{FF2B5EF4-FFF2-40B4-BE49-F238E27FC236}">
                <a16:creationId xmlns:a16="http://schemas.microsoft.com/office/drawing/2014/main" id="{5164B977-528C-CB42-9943-65D0F3DF1811}"/>
              </a:ext>
            </a:extLst>
          </p:cNvPr>
          <p:cNvSpPr/>
          <p:nvPr userDrawn="1"/>
        </p:nvSpPr>
        <p:spPr bwMode="auto">
          <a:xfrm>
            <a:off x="9016686" y="2285141"/>
            <a:ext cx="1370061" cy="1018964"/>
          </a:xfrm>
          <a:prstGeom prst="ellipse">
            <a:avLst/>
          </a:prstGeom>
          <a:solidFill>
            <a:srgbClr val="DF5C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1" dirty="0">
              <a:latin typeface="Lato Light"/>
              <a:cs typeface="Lato Light"/>
            </a:endParaRPr>
          </a:p>
        </p:txBody>
      </p:sp>
      <p:sp>
        <p:nvSpPr>
          <p:cNvPr id="32" name="Shape 2605">
            <a:extLst>
              <a:ext uri="{FF2B5EF4-FFF2-40B4-BE49-F238E27FC236}">
                <a16:creationId xmlns:a16="http://schemas.microsoft.com/office/drawing/2014/main" id="{1D0881C9-9B3B-A841-80E2-793D7B92FC11}"/>
              </a:ext>
            </a:extLst>
          </p:cNvPr>
          <p:cNvSpPr/>
          <p:nvPr userDrawn="1"/>
        </p:nvSpPr>
        <p:spPr>
          <a:xfrm>
            <a:off x="2337233" y="2558254"/>
            <a:ext cx="652319" cy="489228"/>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FFFFFF"/>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3" name="Shape 2551">
            <a:extLst>
              <a:ext uri="{FF2B5EF4-FFF2-40B4-BE49-F238E27FC236}">
                <a16:creationId xmlns:a16="http://schemas.microsoft.com/office/drawing/2014/main" id="{43EB6F38-B34C-F848-9FAD-958F6599BC26}"/>
              </a:ext>
            </a:extLst>
          </p:cNvPr>
          <p:cNvSpPr/>
          <p:nvPr userDrawn="1"/>
        </p:nvSpPr>
        <p:spPr>
          <a:xfrm>
            <a:off x="5821827" y="2557312"/>
            <a:ext cx="652010" cy="489008"/>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FFFFFF"/>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4" name="Shape 2562">
            <a:extLst>
              <a:ext uri="{FF2B5EF4-FFF2-40B4-BE49-F238E27FC236}">
                <a16:creationId xmlns:a16="http://schemas.microsoft.com/office/drawing/2014/main" id="{67D660D6-3281-D546-866E-17760F9E22D3}"/>
              </a:ext>
            </a:extLst>
          </p:cNvPr>
          <p:cNvSpPr/>
          <p:nvPr userDrawn="1"/>
        </p:nvSpPr>
        <p:spPr>
          <a:xfrm>
            <a:off x="9381642" y="2557312"/>
            <a:ext cx="652010" cy="48900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FFFFFF"/>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6" name="Rectangle 35">
            <a:extLst>
              <a:ext uri="{FF2B5EF4-FFF2-40B4-BE49-F238E27FC236}">
                <a16:creationId xmlns:a16="http://schemas.microsoft.com/office/drawing/2014/main" id="{B1C8B1D5-8F4D-B947-9132-51EC6B1287B6}"/>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8" name="Text Placeholder 2">
            <a:extLst>
              <a:ext uri="{FF2B5EF4-FFF2-40B4-BE49-F238E27FC236}">
                <a16:creationId xmlns:a16="http://schemas.microsoft.com/office/drawing/2014/main" id="{C3C34F6D-8923-2742-884F-E1453A624803}"/>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39" name="Text Placeholder 3">
            <a:extLst>
              <a:ext uri="{FF2B5EF4-FFF2-40B4-BE49-F238E27FC236}">
                <a16:creationId xmlns:a16="http://schemas.microsoft.com/office/drawing/2014/main" id="{D783FE7C-E20D-974C-8287-132C649263B6}"/>
              </a:ext>
            </a:extLst>
          </p:cNvPr>
          <p:cNvSpPr>
            <a:spLocks noGrp="1"/>
          </p:cNvSpPr>
          <p:nvPr>
            <p:ph type="body" sz="quarter" idx="18" hasCustomPrompt="1"/>
          </p:nvPr>
        </p:nvSpPr>
        <p:spPr>
          <a:xfrm>
            <a:off x="792550" y="391432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40" name="Text Placeholder 3">
            <a:extLst>
              <a:ext uri="{FF2B5EF4-FFF2-40B4-BE49-F238E27FC236}">
                <a16:creationId xmlns:a16="http://schemas.microsoft.com/office/drawing/2014/main" id="{991E62DC-E3E9-EF46-9607-1E2820D584C1}"/>
              </a:ext>
            </a:extLst>
          </p:cNvPr>
          <p:cNvSpPr>
            <a:spLocks noGrp="1"/>
          </p:cNvSpPr>
          <p:nvPr>
            <p:ph type="body" sz="quarter" idx="19" hasCustomPrompt="1"/>
          </p:nvPr>
        </p:nvSpPr>
        <p:spPr>
          <a:xfrm>
            <a:off x="792550" y="3575559"/>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5" name="Text Placeholder 3">
            <a:extLst>
              <a:ext uri="{FF2B5EF4-FFF2-40B4-BE49-F238E27FC236}">
                <a16:creationId xmlns:a16="http://schemas.microsoft.com/office/drawing/2014/main" id="{E0D25C0D-4BC4-1640-82B1-CB3CA0CAD7AB}"/>
              </a:ext>
            </a:extLst>
          </p:cNvPr>
          <p:cNvSpPr>
            <a:spLocks noGrp="1"/>
          </p:cNvSpPr>
          <p:nvPr>
            <p:ph type="body" sz="quarter" idx="30" hasCustomPrompt="1"/>
          </p:nvPr>
        </p:nvSpPr>
        <p:spPr>
          <a:xfrm>
            <a:off x="4439265" y="391432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6" name="Text Placeholder 3">
            <a:extLst>
              <a:ext uri="{FF2B5EF4-FFF2-40B4-BE49-F238E27FC236}">
                <a16:creationId xmlns:a16="http://schemas.microsoft.com/office/drawing/2014/main" id="{3AB725AF-8FA7-BC44-9AED-2F8FC9F23AB4}"/>
              </a:ext>
            </a:extLst>
          </p:cNvPr>
          <p:cNvSpPr>
            <a:spLocks noGrp="1"/>
          </p:cNvSpPr>
          <p:nvPr>
            <p:ph type="body" sz="quarter" idx="31" hasCustomPrompt="1"/>
          </p:nvPr>
        </p:nvSpPr>
        <p:spPr>
          <a:xfrm>
            <a:off x="4439265" y="3575559"/>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7" name="Text Placeholder 3">
            <a:extLst>
              <a:ext uri="{FF2B5EF4-FFF2-40B4-BE49-F238E27FC236}">
                <a16:creationId xmlns:a16="http://schemas.microsoft.com/office/drawing/2014/main" id="{F2DFEF6F-B2CA-6741-86CB-8A6443649223}"/>
              </a:ext>
            </a:extLst>
          </p:cNvPr>
          <p:cNvSpPr>
            <a:spLocks noGrp="1"/>
          </p:cNvSpPr>
          <p:nvPr>
            <p:ph type="body" sz="quarter" idx="32" hasCustomPrompt="1"/>
          </p:nvPr>
        </p:nvSpPr>
        <p:spPr>
          <a:xfrm>
            <a:off x="8064207" y="391432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8" name="Text Placeholder 3">
            <a:extLst>
              <a:ext uri="{FF2B5EF4-FFF2-40B4-BE49-F238E27FC236}">
                <a16:creationId xmlns:a16="http://schemas.microsoft.com/office/drawing/2014/main" id="{9EB3ABF7-33AE-424B-91A7-3BC452E99AC9}"/>
              </a:ext>
            </a:extLst>
          </p:cNvPr>
          <p:cNvSpPr>
            <a:spLocks noGrp="1"/>
          </p:cNvSpPr>
          <p:nvPr>
            <p:ph type="body" sz="quarter" idx="33" hasCustomPrompt="1"/>
          </p:nvPr>
        </p:nvSpPr>
        <p:spPr>
          <a:xfrm>
            <a:off x="8064207" y="3575559"/>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56014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5E55445-CA88-BB47-8B2C-6EE2D368FEF1}"/>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cxnSp>
        <p:nvCxnSpPr>
          <p:cNvPr id="35" name="Straight Connector 34">
            <a:extLst>
              <a:ext uri="{FF2B5EF4-FFF2-40B4-BE49-F238E27FC236}">
                <a16:creationId xmlns:a16="http://schemas.microsoft.com/office/drawing/2014/main" id="{28AFAC73-A0D5-5142-B413-28D5907E3D9B}"/>
              </a:ext>
            </a:extLst>
          </p:cNvPr>
          <p:cNvCxnSpPr>
            <a:cxnSpLocks/>
          </p:cNvCxnSpPr>
          <p:nvPr userDrawn="1"/>
        </p:nvCxnSpPr>
        <p:spPr>
          <a:xfrm>
            <a:off x="1876504" y="3100705"/>
            <a:ext cx="0" cy="392344"/>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563E003-34FE-2149-B8DE-4F05BDF0C067}"/>
              </a:ext>
            </a:extLst>
          </p:cNvPr>
          <p:cNvCxnSpPr>
            <a:cxnSpLocks/>
          </p:cNvCxnSpPr>
          <p:nvPr userDrawn="1"/>
        </p:nvCxnSpPr>
        <p:spPr>
          <a:xfrm>
            <a:off x="4010072" y="3100705"/>
            <a:ext cx="0" cy="392344"/>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9FC0FA60-B55B-004C-A14C-716DDF6F457B}"/>
              </a:ext>
            </a:extLst>
          </p:cNvPr>
          <p:cNvCxnSpPr>
            <a:cxnSpLocks/>
          </p:cNvCxnSpPr>
          <p:nvPr userDrawn="1"/>
        </p:nvCxnSpPr>
        <p:spPr>
          <a:xfrm>
            <a:off x="8166709" y="3100705"/>
            <a:ext cx="0" cy="392344"/>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62515C4-3B2F-A24D-BA7A-F8B9B34AAC7B}"/>
              </a:ext>
            </a:extLst>
          </p:cNvPr>
          <p:cNvCxnSpPr>
            <a:cxnSpLocks/>
          </p:cNvCxnSpPr>
          <p:nvPr userDrawn="1"/>
        </p:nvCxnSpPr>
        <p:spPr>
          <a:xfrm>
            <a:off x="10299194" y="3100705"/>
            <a:ext cx="0" cy="392344"/>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D639F26-E38F-FC4B-AA68-C6623AA5A97E}"/>
              </a:ext>
            </a:extLst>
          </p:cNvPr>
          <p:cNvCxnSpPr>
            <a:cxnSpLocks/>
          </p:cNvCxnSpPr>
          <p:nvPr userDrawn="1"/>
        </p:nvCxnSpPr>
        <p:spPr>
          <a:xfrm>
            <a:off x="6094236" y="2894954"/>
            <a:ext cx="0" cy="598096"/>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9FD80F7-B1BA-104D-BC8D-AE63CB6A1070}"/>
              </a:ext>
            </a:extLst>
          </p:cNvPr>
          <p:cNvCxnSpPr>
            <a:cxnSpLocks/>
          </p:cNvCxnSpPr>
          <p:nvPr userDrawn="1"/>
        </p:nvCxnSpPr>
        <p:spPr>
          <a:xfrm>
            <a:off x="1876504" y="3100705"/>
            <a:ext cx="8422691"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0CAEA687-7575-C744-BC43-208EED8ED397}"/>
              </a:ext>
            </a:extLst>
          </p:cNvPr>
          <p:cNvSpPr/>
          <p:nvPr userDrawn="1"/>
        </p:nvSpPr>
        <p:spPr>
          <a:xfrm>
            <a:off x="5275571" y="1706018"/>
            <a:ext cx="1584836" cy="1188936"/>
          </a:xfrm>
          <a:prstGeom prst="ellipse">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91446" tIns="45723" rIns="91446" bIns="45723" rtlCol="0" anchor="ctr"/>
          <a:lstStyle/>
          <a:p>
            <a:pPr algn="ctr"/>
            <a:endParaRPr lang="en-US" sz="1801" dirty="0">
              <a:solidFill>
                <a:schemeClr val="tx1"/>
              </a:solidFill>
              <a:latin typeface="Lato Light"/>
              <a:cs typeface="Lato Light"/>
            </a:endParaRPr>
          </a:p>
        </p:txBody>
      </p:sp>
      <p:sp>
        <p:nvSpPr>
          <p:cNvPr id="42" name="Oval 41">
            <a:extLst>
              <a:ext uri="{FF2B5EF4-FFF2-40B4-BE49-F238E27FC236}">
                <a16:creationId xmlns:a16="http://schemas.microsoft.com/office/drawing/2014/main" id="{5221BB24-CFEF-9A4C-A991-A83F189C3055}"/>
              </a:ext>
            </a:extLst>
          </p:cNvPr>
          <p:cNvSpPr/>
          <p:nvPr userDrawn="1"/>
        </p:nvSpPr>
        <p:spPr>
          <a:xfrm>
            <a:off x="1381392" y="3358625"/>
            <a:ext cx="982760" cy="737262"/>
          </a:xfrm>
          <a:prstGeom prst="ellipse">
            <a:avLst/>
          </a:prstGeom>
          <a:solidFill>
            <a:srgbClr val="3262AA"/>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43" name="Oval 42">
            <a:extLst>
              <a:ext uri="{FF2B5EF4-FFF2-40B4-BE49-F238E27FC236}">
                <a16:creationId xmlns:a16="http://schemas.microsoft.com/office/drawing/2014/main" id="{80AAD224-DB21-CA4A-8B7A-E85EB1C8AD92}"/>
              </a:ext>
            </a:extLst>
          </p:cNvPr>
          <p:cNvSpPr/>
          <p:nvPr userDrawn="1"/>
        </p:nvSpPr>
        <p:spPr>
          <a:xfrm>
            <a:off x="3493867" y="3358625"/>
            <a:ext cx="982760" cy="737262"/>
          </a:xfrm>
          <a:prstGeom prst="ellipse">
            <a:avLst/>
          </a:prstGeom>
          <a:solidFill>
            <a:srgbClr val="DF5C40"/>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44" name="Oval 43">
            <a:extLst>
              <a:ext uri="{FF2B5EF4-FFF2-40B4-BE49-F238E27FC236}">
                <a16:creationId xmlns:a16="http://schemas.microsoft.com/office/drawing/2014/main" id="{C01C0E91-5910-EE4B-A7B2-F8DC8CDD833D}"/>
              </a:ext>
            </a:extLst>
          </p:cNvPr>
          <p:cNvSpPr/>
          <p:nvPr userDrawn="1"/>
        </p:nvSpPr>
        <p:spPr>
          <a:xfrm>
            <a:off x="5602856" y="3358625"/>
            <a:ext cx="982760" cy="737262"/>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45" name="Oval 44">
            <a:extLst>
              <a:ext uri="{FF2B5EF4-FFF2-40B4-BE49-F238E27FC236}">
                <a16:creationId xmlns:a16="http://schemas.microsoft.com/office/drawing/2014/main" id="{4CB95FE3-CCDE-5545-89D8-366E7A73E1F8}"/>
              </a:ext>
            </a:extLst>
          </p:cNvPr>
          <p:cNvSpPr/>
          <p:nvPr userDrawn="1"/>
        </p:nvSpPr>
        <p:spPr>
          <a:xfrm>
            <a:off x="7705429" y="3358625"/>
            <a:ext cx="982760" cy="737262"/>
          </a:xfrm>
          <a:prstGeom prst="ellipse">
            <a:avLst/>
          </a:prstGeom>
          <a:solidFill>
            <a:srgbClr val="4EAEAF"/>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46" name="Oval 45">
            <a:extLst>
              <a:ext uri="{FF2B5EF4-FFF2-40B4-BE49-F238E27FC236}">
                <a16:creationId xmlns:a16="http://schemas.microsoft.com/office/drawing/2014/main" id="{208E4E1C-88EE-194F-9244-F45D2B0AF9C9}"/>
              </a:ext>
            </a:extLst>
          </p:cNvPr>
          <p:cNvSpPr/>
          <p:nvPr userDrawn="1"/>
        </p:nvSpPr>
        <p:spPr>
          <a:xfrm>
            <a:off x="9818075" y="3358625"/>
            <a:ext cx="982760" cy="737262"/>
          </a:xfrm>
          <a:prstGeom prst="ellipse">
            <a:avLst/>
          </a:prstGeom>
          <a:solidFill>
            <a:srgbClr val="3262AA"/>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60" name="Shape 2550">
            <a:extLst>
              <a:ext uri="{FF2B5EF4-FFF2-40B4-BE49-F238E27FC236}">
                <a16:creationId xmlns:a16="http://schemas.microsoft.com/office/drawing/2014/main" id="{74A97E95-C500-084E-82FD-758B6B921F1C}"/>
              </a:ext>
            </a:extLst>
          </p:cNvPr>
          <p:cNvSpPr/>
          <p:nvPr userDrawn="1"/>
        </p:nvSpPr>
        <p:spPr>
          <a:xfrm>
            <a:off x="1696484" y="3585868"/>
            <a:ext cx="377006" cy="282755"/>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1" name="Shape 2553">
            <a:extLst>
              <a:ext uri="{FF2B5EF4-FFF2-40B4-BE49-F238E27FC236}">
                <a16:creationId xmlns:a16="http://schemas.microsoft.com/office/drawing/2014/main" id="{E4C8C699-9439-B747-BD1D-DAD3899296C8}"/>
              </a:ext>
            </a:extLst>
          </p:cNvPr>
          <p:cNvSpPr/>
          <p:nvPr userDrawn="1"/>
        </p:nvSpPr>
        <p:spPr>
          <a:xfrm>
            <a:off x="3794725" y="3606344"/>
            <a:ext cx="377006" cy="257051"/>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2" name="Shape 2616">
            <a:extLst>
              <a:ext uri="{FF2B5EF4-FFF2-40B4-BE49-F238E27FC236}">
                <a16:creationId xmlns:a16="http://schemas.microsoft.com/office/drawing/2014/main" id="{0AC59250-F69B-F848-9035-0F82DAA113B5}"/>
              </a:ext>
            </a:extLst>
          </p:cNvPr>
          <p:cNvSpPr/>
          <p:nvPr userDrawn="1"/>
        </p:nvSpPr>
        <p:spPr>
          <a:xfrm>
            <a:off x="5913889" y="3597374"/>
            <a:ext cx="377006" cy="257114"/>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3" name="Shape 2624">
            <a:extLst>
              <a:ext uri="{FF2B5EF4-FFF2-40B4-BE49-F238E27FC236}">
                <a16:creationId xmlns:a16="http://schemas.microsoft.com/office/drawing/2014/main" id="{55755F8A-8B2C-2746-B447-C0B3E56ACF5B}"/>
              </a:ext>
            </a:extLst>
          </p:cNvPr>
          <p:cNvSpPr/>
          <p:nvPr userDrawn="1"/>
        </p:nvSpPr>
        <p:spPr>
          <a:xfrm>
            <a:off x="8006565" y="3586571"/>
            <a:ext cx="377006" cy="28275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4" name="Shape 2633">
            <a:extLst>
              <a:ext uri="{FF2B5EF4-FFF2-40B4-BE49-F238E27FC236}">
                <a16:creationId xmlns:a16="http://schemas.microsoft.com/office/drawing/2014/main" id="{515064B6-E204-E040-A366-3156B1FAAB47}"/>
              </a:ext>
            </a:extLst>
          </p:cNvPr>
          <p:cNvSpPr/>
          <p:nvPr userDrawn="1"/>
        </p:nvSpPr>
        <p:spPr>
          <a:xfrm>
            <a:off x="10120855" y="3601113"/>
            <a:ext cx="377006" cy="28275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6" name="Rectangle 65">
            <a:extLst>
              <a:ext uri="{FF2B5EF4-FFF2-40B4-BE49-F238E27FC236}">
                <a16:creationId xmlns:a16="http://schemas.microsoft.com/office/drawing/2014/main" id="{4FF1D168-5A3C-2E4F-8B94-479247492E29}"/>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8" name="Text Placeholder 2">
            <a:extLst>
              <a:ext uri="{FF2B5EF4-FFF2-40B4-BE49-F238E27FC236}">
                <a16:creationId xmlns:a16="http://schemas.microsoft.com/office/drawing/2014/main" id="{18012766-2BFB-D247-B336-4A94BC371C14}"/>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69" name="Shape 2857">
            <a:extLst>
              <a:ext uri="{FF2B5EF4-FFF2-40B4-BE49-F238E27FC236}">
                <a16:creationId xmlns:a16="http://schemas.microsoft.com/office/drawing/2014/main" id="{BB91A477-E84B-2B41-8393-BCD9EB713BC7}"/>
              </a:ext>
            </a:extLst>
          </p:cNvPr>
          <p:cNvSpPr/>
          <p:nvPr userDrawn="1"/>
        </p:nvSpPr>
        <p:spPr>
          <a:xfrm>
            <a:off x="5669887" y="1995179"/>
            <a:ext cx="814153" cy="610615"/>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0" name="Text Placeholder 3">
            <a:extLst>
              <a:ext uri="{FF2B5EF4-FFF2-40B4-BE49-F238E27FC236}">
                <a16:creationId xmlns:a16="http://schemas.microsoft.com/office/drawing/2014/main" id="{44E73493-3AB0-6141-A86D-1553D2FE680E}"/>
              </a:ext>
            </a:extLst>
          </p:cNvPr>
          <p:cNvSpPr>
            <a:spLocks noGrp="1"/>
          </p:cNvSpPr>
          <p:nvPr>
            <p:ph type="body" sz="quarter" idx="19" hasCustomPrompt="1"/>
          </p:nvPr>
        </p:nvSpPr>
        <p:spPr>
          <a:xfrm>
            <a:off x="1022491"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1" name="Text Placeholder 3">
            <a:extLst>
              <a:ext uri="{FF2B5EF4-FFF2-40B4-BE49-F238E27FC236}">
                <a16:creationId xmlns:a16="http://schemas.microsoft.com/office/drawing/2014/main" id="{7FB95084-FDA4-4343-8ECB-00FEB0CABDAD}"/>
              </a:ext>
            </a:extLst>
          </p:cNvPr>
          <p:cNvSpPr>
            <a:spLocks noGrp="1"/>
          </p:cNvSpPr>
          <p:nvPr>
            <p:ph type="body" sz="quarter" idx="20" hasCustomPrompt="1"/>
          </p:nvPr>
        </p:nvSpPr>
        <p:spPr>
          <a:xfrm>
            <a:off x="3123436"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2" name="Text Placeholder 3">
            <a:extLst>
              <a:ext uri="{FF2B5EF4-FFF2-40B4-BE49-F238E27FC236}">
                <a16:creationId xmlns:a16="http://schemas.microsoft.com/office/drawing/2014/main" id="{569ACB4A-AA2D-1F4D-8B49-F25774AEC58D}"/>
              </a:ext>
            </a:extLst>
          </p:cNvPr>
          <p:cNvSpPr>
            <a:spLocks noGrp="1"/>
          </p:cNvSpPr>
          <p:nvPr>
            <p:ph type="body" sz="quarter" idx="21" hasCustomPrompt="1"/>
          </p:nvPr>
        </p:nvSpPr>
        <p:spPr>
          <a:xfrm>
            <a:off x="5224381"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3" name="Text Placeholder 3">
            <a:extLst>
              <a:ext uri="{FF2B5EF4-FFF2-40B4-BE49-F238E27FC236}">
                <a16:creationId xmlns:a16="http://schemas.microsoft.com/office/drawing/2014/main" id="{FA00BFE0-F5A6-4D4B-9965-B3A98CBD2EFB}"/>
              </a:ext>
            </a:extLst>
          </p:cNvPr>
          <p:cNvSpPr>
            <a:spLocks noGrp="1"/>
          </p:cNvSpPr>
          <p:nvPr>
            <p:ph type="body" sz="quarter" idx="22" hasCustomPrompt="1"/>
          </p:nvPr>
        </p:nvSpPr>
        <p:spPr>
          <a:xfrm>
            <a:off x="7325324"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4" name="Text Placeholder 3">
            <a:extLst>
              <a:ext uri="{FF2B5EF4-FFF2-40B4-BE49-F238E27FC236}">
                <a16:creationId xmlns:a16="http://schemas.microsoft.com/office/drawing/2014/main" id="{7B3C8D43-71A2-7C41-A38B-D95F463FC41B}"/>
              </a:ext>
            </a:extLst>
          </p:cNvPr>
          <p:cNvSpPr>
            <a:spLocks noGrp="1"/>
          </p:cNvSpPr>
          <p:nvPr>
            <p:ph type="body" sz="quarter" idx="23" hasCustomPrompt="1"/>
          </p:nvPr>
        </p:nvSpPr>
        <p:spPr>
          <a:xfrm>
            <a:off x="9448039"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754780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6B3FFC7-A9EF-FB41-985D-67C5A4E0FFE7}"/>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3" name="Diamond 32">
            <a:extLst>
              <a:ext uri="{FF2B5EF4-FFF2-40B4-BE49-F238E27FC236}">
                <a16:creationId xmlns:a16="http://schemas.microsoft.com/office/drawing/2014/main" id="{4A39BBC8-4527-5A41-AAF3-E2854A51E671}"/>
              </a:ext>
            </a:extLst>
          </p:cNvPr>
          <p:cNvSpPr>
            <a:spLocks noChangeAspect="1"/>
          </p:cNvSpPr>
          <p:nvPr userDrawn="1"/>
        </p:nvSpPr>
        <p:spPr>
          <a:xfrm>
            <a:off x="2304553" y="2099726"/>
            <a:ext cx="2363230" cy="1772884"/>
          </a:xfrm>
          <a:prstGeom prst="diamond">
            <a:avLst/>
          </a:prstGeom>
          <a:solidFill>
            <a:srgbClr val="DF5C4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34" name="Diamond 33">
            <a:extLst>
              <a:ext uri="{FF2B5EF4-FFF2-40B4-BE49-F238E27FC236}">
                <a16:creationId xmlns:a16="http://schemas.microsoft.com/office/drawing/2014/main" id="{88718640-C486-9A43-8A82-D99D6FE2B598}"/>
              </a:ext>
            </a:extLst>
          </p:cNvPr>
          <p:cNvSpPr>
            <a:spLocks noChangeAspect="1"/>
          </p:cNvSpPr>
          <p:nvPr userDrawn="1"/>
        </p:nvSpPr>
        <p:spPr>
          <a:xfrm>
            <a:off x="4012051" y="2100380"/>
            <a:ext cx="2363230" cy="1772884"/>
          </a:xfrm>
          <a:prstGeom prst="diamond">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5" name="Diamond 64">
            <a:extLst>
              <a:ext uri="{FF2B5EF4-FFF2-40B4-BE49-F238E27FC236}">
                <a16:creationId xmlns:a16="http://schemas.microsoft.com/office/drawing/2014/main" id="{5C1ADCF1-958F-124D-BE0C-87F5841FAB71}"/>
              </a:ext>
            </a:extLst>
          </p:cNvPr>
          <p:cNvSpPr>
            <a:spLocks noChangeAspect="1"/>
          </p:cNvSpPr>
          <p:nvPr userDrawn="1"/>
        </p:nvSpPr>
        <p:spPr>
          <a:xfrm>
            <a:off x="5719548" y="2100380"/>
            <a:ext cx="2363230" cy="1772884"/>
          </a:xfrm>
          <a:prstGeom prst="diamond">
            <a:avLst/>
          </a:prstGeom>
          <a:solidFill>
            <a:srgbClr val="4EAEA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6" name="Diamond 65">
            <a:extLst>
              <a:ext uri="{FF2B5EF4-FFF2-40B4-BE49-F238E27FC236}">
                <a16:creationId xmlns:a16="http://schemas.microsoft.com/office/drawing/2014/main" id="{FAB9CF1C-5215-3D46-B467-AACB367D886E}"/>
              </a:ext>
            </a:extLst>
          </p:cNvPr>
          <p:cNvSpPr>
            <a:spLocks noChangeAspect="1"/>
          </p:cNvSpPr>
          <p:nvPr userDrawn="1"/>
        </p:nvSpPr>
        <p:spPr>
          <a:xfrm>
            <a:off x="7427046" y="2100380"/>
            <a:ext cx="2363230" cy="1772884"/>
          </a:xfrm>
          <a:prstGeom prst="diamond">
            <a:avLst/>
          </a:prstGeom>
          <a:solidFill>
            <a:srgbClr val="3262A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7" name="Diamond 66">
            <a:extLst>
              <a:ext uri="{FF2B5EF4-FFF2-40B4-BE49-F238E27FC236}">
                <a16:creationId xmlns:a16="http://schemas.microsoft.com/office/drawing/2014/main" id="{6FFB0960-82A3-9E40-9FBA-384AED4AAD20}"/>
              </a:ext>
            </a:extLst>
          </p:cNvPr>
          <p:cNvSpPr>
            <a:spLocks noChangeAspect="1"/>
          </p:cNvSpPr>
          <p:nvPr userDrawn="1"/>
        </p:nvSpPr>
        <p:spPr>
          <a:xfrm>
            <a:off x="9134542" y="2100380"/>
            <a:ext cx="2363230" cy="1772884"/>
          </a:xfrm>
          <a:prstGeom prst="diamond">
            <a:avLst/>
          </a:prstGeom>
          <a:solidFill>
            <a:srgbClr val="DF5C4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8" name="Diamond 67">
            <a:extLst>
              <a:ext uri="{FF2B5EF4-FFF2-40B4-BE49-F238E27FC236}">
                <a16:creationId xmlns:a16="http://schemas.microsoft.com/office/drawing/2014/main" id="{44DA4660-8F54-D249-BF11-175B99D6CA75}"/>
              </a:ext>
            </a:extLst>
          </p:cNvPr>
          <p:cNvSpPr>
            <a:spLocks noChangeAspect="1"/>
          </p:cNvSpPr>
          <p:nvPr userDrawn="1"/>
        </p:nvSpPr>
        <p:spPr>
          <a:xfrm>
            <a:off x="597056" y="2099767"/>
            <a:ext cx="2363230" cy="1772884"/>
          </a:xfrm>
          <a:prstGeom prst="diamond">
            <a:avLst/>
          </a:prstGeom>
          <a:solidFill>
            <a:srgbClr val="3262A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9" name="Shape 2550">
            <a:extLst>
              <a:ext uri="{FF2B5EF4-FFF2-40B4-BE49-F238E27FC236}">
                <a16:creationId xmlns:a16="http://schemas.microsoft.com/office/drawing/2014/main" id="{E8B75534-DC0C-6E46-AE37-9B26602CEA9C}"/>
              </a:ext>
            </a:extLst>
          </p:cNvPr>
          <p:cNvSpPr/>
          <p:nvPr userDrawn="1"/>
        </p:nvSpPr>
        <p:spPr>
          <a:xfrm>
            <a:off x="1506366" y="2780264"/>
            <a:ext cx="542741" cy="407055"/>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0" name="Shape 2553">
            <a:extLst>
              <a:ext uri="{FF2B5EF4-FFF2-40B4-BE49-F238E27FC236}">
                <a16:creationId xmlns:a16="http://schemas.microsoft.com/office/drawing/2014/main" id="{ABF4CD41-9131-6E4F-AC9E-994714BA9C34}"/>
              </a:ext>
            </a:extLst>
          </p:cNvPr>
          <p:cNvSpPr/>
          <p:nvPr userDrawn="1"/>
        </p:nvSpPr>
        <p:spPr>
          <a:xfrm>
            <a:off x="3255092" y="2809741"/>
            <a:ext cx="542741" cy="370052"/>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1" name="Shape 2616">
            <a:extLst>
              <a:ext uri="{FF2B5EF4-FFF2-40B4-BE49-F238E27FC236}">
                <a16:creationId xmlns:a16="http://schemas.microsoft.com/office/drawing/2014/main" id="{3CE9225F-4F92-134A-9858-4AB9EC588C09}"/>
              </a:ext>
            </a:extLst>
          </p:cNvPr>
          <p:cNvSpPr/>
          <p:nvPr userDrawn="1"/>
        </p:nvSpPr>
        <p:spPr>
          <a:xfrm>
            <a:off x="4933897" y="2796827"/>
            <a:ext cx="542741" cy="37014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2" name="Shape 2624">
            <a:extLst>
              <a:ext uri="{FF2B5EF4-FFF2-40B4-BE49-F238E27FC236}">
                <a16:creationId xmlns:a16="http://schemas.microsoft.com/office/drawing/2014/main" id="{8D79C581-2382-A148-BDC1-76B1C03D4BBC}"/>
              </a:ext>
            </a:extLst>
          </p:cNvPr>
          <p:cNvSpPr/>
          <p:nvPr userDrawn="1"/>
        </p:nvSpPr>
        <p:spPr>
          <a:xfrm>
            <a:off x="6631737" y="2781274"/>
            <a:ext cx="542741" cy="40705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3" name="Shape 2633">
            <a:extLst>
              <a:ext uri="{FF2B5EF4-FFF2-40B4-BE49-F238E27FC236}">
                <a16:creationId xmlns:a16="http://schemas.microsoft.com/office/drawing/2014/main" id="{1D20244B-EEAA-8542-AD33-A4B3E424F997}"/>
              </a:ext>
            </a:extLst>
          </p:cNvPr>
          <p:cNvSpPr/>
          <p:nvPr userDrawn="1"/>
        </p:nvSpPr>
        <p:spPr>
          <a:xfrm>
            <a:off x="8332109" y="2802210"/>
            <a:ext cx="542741" cy="40705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4" name="Shape 2689">
            <a:extLst>
              <a:ext uri="{FF2B5EF4-FFF2-40B4-BE49-F238E27FC236}">
                <a16:creationId xmlns:a16="http://schemas.microsoft.com/office/drawing/2014/main" id="{B0E0BD21-4A04-1749-A963-53F7B61193D9}"/>
              </a:ext>
            </a:extLst>
          </p:cNvPr>
          <p:cNvSpPr/>
          <p:nvPr userDrawn="1"/>
        </p:nvSpPr>
        <p:spPr>
          <a:xfrm>
            <a:off x="10091884" y="2782779"/>
            <a:ext cx="555078" cy="416308"/>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1" name="Rectangle 90">
            <a:extLst>
              <a:ext uri="{FF2B5EF4-FFF2-40B4-BE49-F238E27FC236}">
                <a16:creationId xmlns:a16="http://schemas.microsoft.com/office/drawing/2014/main" id="{352936F6-37A7-B84E-850B-6799E9620BEB}"/>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3" name="Text Placeholder 2">
            <a:extLst>
              <a:ext uri="{FF2B5EF4-FFF2-40B4-BE49-F238E27FC236}">
                <a16:creationId xmlns:a16="http://schemas.microsoft.com/office/drawing/2014/main" id="{253211EC-5C6F-C748-947D-9D3A9507E85C}"/>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94" name="Text Placeholder 3">
            <a:extLst>
              <a:ext uri="{FF2B5EF4-FFF2-40B4-BE49-F238E27FC236}">
                <a16:creationId xmlns:a16="http://schemas.microsoft.com/office/drawing/2014/main" id="{79744B81-BDE4-3644-B75E-79E3E3CDE4EF}"/>
              </a:ext>
            </a:extLst>
          </p:cNvPr>
          <p:cNvSpPr>
            <a:spLocks noGrp="1"/>
          </p:cNvSpPr>
          <p:nvPr>
            <p:ph type="body" sz="quarter" idx="19" hasCustomPrompt="1"/>
          </p:nvPr>
        </p:nvSpPr>
        <p:spPr>
          <a:xfrm>
            <a:off x="1063323"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5" name="Text Placeholder 3">
            <a:extLst>
              <a:ext uri="{FF2B5EF4-FFF2-40B4-BE49-F238E27FC236}">
                <a16:creationId xmlns:a16="http://schemas.microsoft.com/office/drawing/2014/main" id="{24AB22B7-E004-034D-87CF-C0C5DC586B61}"/>
              </a:ext>
            </a:extLst>
          </p:cNvPr>
          <p:cNvSpPr>
            <a:spLocks noGrp="1"/>
          </p:cNvSpPr>
          <p:nvPr>
            <p:ph type="body" sz="quarter" idx="20" hasCustomPrompt="1"/>
          </p:nvPr>
        </p:nvSpPr>
        <p:spPr>
          <a:xfrm>
            <a:off x="2745587"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6" name="Text Placeholder 3">
            <a:extLst>
              <a:ext uri="{FF2B5EF4-FFF2-40B4-BE49-F238E27FC236}">
                <a16:creationId xmlns:a16="http://schemas.microsoft.com/office/drawing/2014/main" id="{EAF6AE78-5B1C-624A-962F-F8080EC17BD3}"/>
              </a:ext>
            </a:extLst>
          </p:cNvPr>
          <p:cNvSpPr>
            <a:spLocks noGrp="1"/>
          </p:cNvSpPr>
          <p:nvPr>
            <p:ph type="body" sz="quarter" idx="21" hasCustomPrompt="1"/>
          </p:nvPr>
        </p:nvSpPr>
        <p:spPr>
          <a:xfrm>
            <a:off x="4492462"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7" name="Text Placeholder 3">
            <a:extLst>
              <a:ext uri="{FF2B5EF4-FFF2-40B4-BE49-F238E27FC236}">
                <a16:creationId xmlns:a16="http://schemas.microsoft.com/office/drawing/2014/main" id="{CF51D4DD-5C6E-024E-9A5A-DEE18A4254C2}"/>
              </a:ext>
            </a:extLst>
          </p:cNvPr>
          <p:cNvSpPr>
            <a:spLocks noGrp="1"/>
          </p:cNvSpPr>
          <p:nvPr>
            <p:ph type="body" sz="quarter" idx="22" hasCustomPrompt="1"/>
          </p:nvPr>
        </p:nvSpPr>
        <p:spPr>
          <a:xfrm>
            <a:off x="6188357"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8" name="Text Placeholder 3">
            <a:extLst>
              <a:ext uri="{FF2B5EF4-FFF2-40B4-BE49-F238E27FC236}">
                <a16:creationId xmlns:a16="http://schemas.microsoft.com/office/drawing/2014/main" id="{E0BE449C-C0FA-6B4F-BD94-960283D36C1F}"/>
              </a:ext>
            </a:extLst>
          </p:cNvPr>
          <p:cNvSpPr>
            <a:spLocks noGrp="1"/>
          </p:cNvSpPr>
          <p:nvPr>
            <p:ph type="body" sz="quarter" idx="23" hasCustomPrompt="1"/>
          </p:nvPr>
        </p:nvSpPr>
        <p:spPr>
          <a:xfrm>
            <a:off x="7890673"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9" name="Text Placeholder 3">
            <a:extLst>
              <a:ext uri="{FF2B5EF4-FFF2-40B4-BE49-F238E27FC236}">
                <a16:creationId xmlns:a16="http://schemas.microsoft.com/office/drawing/2014/main" id="{99CA37B6-8542-C64D-8BE3-91240ED1022A}"/>
              </a:ext>
            </a:extLst>
          </p:cNvPr>
          <p:cNvSpPr>
            <a:spLocks noGrp="1"/>
          </p:cNvSpPr>
          <p:nvPr>
            <p:ph type="body" sz="quarter" idx="24" hasCustomPrompt="1"/>
          </p:nvPr>
        </p:nvSpPr>
        <p:spPr>
          <a:xfrm>
            <a:off x="9610617"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2270026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AB0166-4F17-6E44-A1A1-2EBA330F91CD}"/>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0" name="Oval 29">
            <a:extLst>
              <a:ext uri="{FF2B5EF4-FFF2-40B4-BE49-F238E27FC236}">
                <a16:creationId xmlns:a16="http://schemas.microsoft.com/office/drawing/2014/main" id="{578701E5-9694-084D-A7A3-4FA902BFA9B2}"/>
              </a:ext>
            </a:extLst>
          </p:cNvPr>
          <p:cNvSpPr/>
          <p:nvPr userDrawn="1"/>
        </p:nvSpPr>
        <p:spPr>
          <a:xfrm>
            <a:off x="1244031" y="2198311"/>
            <a:ext cx="2730652" cy="2048522"/>
          </a:xfrm>
          <a:prstGeom prst="ellipse">
            <a:avLst/>
          </a:prstGeom>
          <a:solidFill>
            <a:srgbClr val="4EAEA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31" name="Oval 30">
            <a:extLst>
              <a:ext uri="{FF2B5EF4-FFF2-40B4-BE49-F238E27FC236}">
                <a16:creationId xmlns:a16="http://schemas.microsoft.com/office/drawing/2014/main" id="{BDAC3593-4496-6442-B2D9-5763FF064088}"/>
              </a:ext>
            </a:extLst>
          </p:cNvPr>
          <p:cNvSpPr/>
          <p:nvPr userDrawn="1"/>
        </p:nvSpPr>
        <p:spPr>
          <a:xfrm>
            <a:off x="3351934" y="2522988"/>
            <a:ext cx="1865072" cy="1399169"/>
          </a:xfrm>
          <a:prstGeom prst="ellipse">
            <a:avLst/>
          </a:prstGeom>
          <a:solidFill>
            <a:srgbClr val="DF5C4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32" name="Oval 31">
            <a:extLst>
              <a:ext uri="{FF2B5EF4-FFF2-40B4-BE49-F238E27FC236}">
                <a16:creationId xmlns:a16="http://schemas.microsoft.com/office/drawing/2014/main" id="{06248A2B-8BDC-7C48-82F9-FF1E16681858}"/>
              </a:ext>
            </a:extLst>
          </p:cNvPr>
          <p:cNvSpPr/>
          <p:nvPr userDrawn="1"/>
        </p:nvSpPr>
        <p:spPr>
          <a:xfrm>
            <a:off x="6931439" y="2522988"/>
            <a:ext cx="1865072" cy="1399169"/>
          </a:xfrm>
          <a:prstGeom prst="ellipse">
            <a:avLst/>
          </a:prstGeom>
          <a:solidFill>
            <a:srgbClr val="DF5C4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35" name="Oval 34">
            <a:extLst>
              <a:ext uri="{FF2B5EF4-FFF2-40B4-BE49-F238E27FC236}">
                <a16:creationId xmlns:a16="http://schemas.microsoft.com/office/drawing/2014/main" id="{69C4E9FB-DA45-7B4E-AEA2-A414CF13D9F6}"/>
              </a:ext>
            </a:extLst>
          </p:cNvPr>
          <p:cNvSpPr/>
          <p:nvPr userDrawn="1"/>
        </p:nvSpPr>
        <p:spPr>
          <a:xfrm>
            <a:off x="4762178" y="2198311"/>
            <a:ext cx="2730652" cy="2048522"/>
          </a:xfrm>
          <a:prstGeom prst="ellipse">
            <a:avLst/>
          </a:prstGeom>
          <a:solidFill>
            <a:srgbClr val="4EAEA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36" name="Oval 35">
            <a:extLst>
              <a:ext uri="{FF2B5EF4-FFF2-40B4-BE49-F238E27FC236}">
                <a16:creationId xmlns:a16="http://schemas.microsoft.com/office/drawing/2014/main" id="{F7BF2CC9-BB84-C641-9F5B-734706BF15B2}"/>
              </a:ext>
            </a:extLst>
          </p:cNvPr>
          <p:cNvSpPr/>
          <p:nvPr userDrawn="1"/>
        </p:nvSpPr>
        <p:spPr>
          <a:xfrm>
            <a:off x="8235120" y="2198311"/>
            <a:ext cx="2730652" cy="2048522"/>
          </a:xfrm>
          <a:prstGeom prst="ellipse">
            <a:avLst/>
          </a:prstGeom>
          <a:solidFill>
            <a:srgbClr val="4EAEA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40" name="Freeform 12">
            <a:extLst>
              <a:ext uri="{FF2B5EF4-FFF2-40B4-BE49-F238E27FC236}">
                <a16:creationId xmlns:a16="http://schemas.microsoft.com/office/drawing/2014/main" id="{E290EC2A-3175-CB41-8246-CDE6D758FAB4}"/>
              </a:ext>
            </a:extLst>
          </p:cNvPr>
          <p:cNvSpPr>
            <a:spLocks/>
          </p:cNvSpPr>
          <p:nvPr userDrawn="1"/>
        </p:nvSpPr>
        <p:spPr bwMode="auto">
          <a:xfrm rot="10800000" flipH="1">
            <a:off x="4240572" y="3054580"/>
            <a:ext cx="264184" cy="334631"/>
          </a:xfrm>
          <a:custGeom>
            <a:avLst/>
            <a:gdLst>
              <a:gd name="T0" fmla="*/ 21 w 21"/>
              <a:gd name="T1" fmla="*/ 18 h 35"/>
              <a:gd name="T2" fmla="*/ 4 w 21"/>
              <a:gd name="T3" fmla="*/ 35 h 35"/>
              <a:gd name="T4" fmla="*/ 3 w 21"/>
              <a:gd name="T5" fmla="*/ 35 h 35"/>
              <a:gd name="T6" fmla="*/ 2 w 21"/>
              <a:gd name="T7" fmla="*/ 35 h 35"/>
              <a:gd name="T8" fmla="*/ 1 w 21"/>
              <a:gd name="T9" fmla="*/ 33 h 35"/>
              <a:gd name="T10" fmla="*/ 0 w 21"/>
              <a:gd name="T11" fmla="*/ 32 h 35"/>
              <a:gd name="T12" fmla="*/ 1 w 21"/>
              <a:gd name="T13" fmla="*/ 31 h 35"/>
              <a:gd name="T14" fmla="*/ 15 w 21"/>
              <a:gd name="T15" fmla="*/ 17 h 35"/>
              <a:gd name="T16" fmla="*/ 1 w 21"/>
              <a:gd name="T17" fmla="*/ 3 h 35"/>
              <a:gd name="T18" fmla="*/ 0 w 21"/>
              <a:gd name="T19" fmla="*/ 3 h 35"/>
              <a:gd name="T20" fmla="*/ 1 w 21"/>
              <a:gd name="T21" fmla="*/ 2 h 35"/>
              <a:gd name="T22" fmla="*/ 2 w 21"/>
              <a:gd name="T23" fmla="*/ 0 h 35"/>
              <a:gd name="T24" fmla="*/ 3 w 21"/>
              <a:gd name="T25" fmla="*/ 0 h 35"/>
              <a:gd name="T26" fmla="*/ 4 w 21"/>
              <a:gd name="T27" fmla="*/ 0 h 35"/>
              <a:gd name="T28" fmla="*/ 21 w 21"/>
              <a:gd name="T29" fmla="*/ 17 h 35"/>
              <a:gd name="T30" fmla="*/ 21 w 21"/>
              <a:gd name="T31" fmla="*/ 17 h 35"/>
              <a:gd name="T32" fmla="*/ 21 w 21"/>
              <a:gd name="T33" fmla="*/ 18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35">
                <a:moveTo>
                  <a:pt x="21" y="18"/>
                </a:moveTo>
                <a:cubicBezTo>
                  <a:pt x="4" y="35"/>
                  <a:pt x="4" y="35"/>
                  <a:pt x="4" y="35"/>
                </a:cubicBezTo>
                <a:cubicBezTo>
                  <a:pt x="4" y="35"/>
                  <a:pt x="3" y="35"/>
                  <a:pt x="3" y="35"/>
                </a:cubicBezTo>
                <a:cubicBezTo>
                  <a:pt x="3" y="35"/>
                  <a:pt x="3" y="35"/>
                  <a:pt x="2" y="35"/>
                </a:cubicBezTo>
                <a:cubicBezTo>
                  <a:pt x="1" y="33"/>
                  <a:pt x="1" y="33"/>
                  <a:pt x="1" y="33"/>
                </a:cubicBezTo>
                <a:cubicBezTo>
                  <a:pt x="0" y="33"/>
                  <a:pt x="0" y="33"/>
                  <a:pt x="0" y="32"/>
                </a:cubicBezTo>
                <a:cubicBezTo>
                  <a:pt x="0" y="32"/>
                  <a:pt x="0" y="32"/>
                  <a:pt x="1" y="31"/>
                </a:cubicBezTo>
                <a:cubicBezTo>
                  <a:pt x="15" y="17"/>
                  <a:pt x="15" y="17"/>
                  <a:pt x="15" y="17"/>
                </a:cubicBezTo>
                <a:cubicBezTo>
                  <a:pt x="1" y="3"/>
                  <a:pt x="1" y="3"/>
                  <a:pt x="1" y="3"/>
                </a:cubicBezTo>
                <a:cubicBezTo>
                  <a:pt x="0" y="3"/>
                  <a:pt x="0" y="3"/>
                  <a:pt x="0" y="3"/>
                </a:cubicBezTo>
                <a:cubicBezTo>
                  <a:pt x="0" y="2"/>
                  <a:pt x="0" y="2"/>
                  <a:pt x="1" y="2"/>
                </a:cubicBezTo>
                <a:cubicBezTo>
                  <a:pt x="2" y="0"/>
                  <a:pt x="2" y="0"/>
                  <a:pt x="2" y="0"/>
                </a:cubicBezTo>
                <a:cubicBezTo>
                  <a:pt x="3" y="0"/>
                  <a:pt x="3" y="0"/>
                  <a:pt x="3" y="0"/>
                </a:cubicBezTo>
                <a:cubicBezTo>
                  <a:pt x="3" y="0"/>
                  <a:pt x="4" y="0"/>
                  <a:pt x="4" y="0"/>
                </a:cubicBezTo>
                <a:cubicBezTo>
                  <a:pt x="21" y="17"/>
                  <a:pt x="21" y="17"/>
                  <a:pt x="21" y="17"/>
                </a:cubicBezTo>
                <a:cubicBezTo>
                  <a:pt x="21" y="17"/>
                  <a:pt x="21" y="17"/>
                  <a:pt x="21" y="17"/>
                </a:cubicBezTo>
                <a:cubicBezTo>
                  <a:pt x="21" y="18"/>
                  <a:pt x="21" y="18"/>
                  <a:pt x="21" y="1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601">
              <a:latin typeface="Lato" charset="0"/>
              <a:ea typeface="Lato" charset="0"/>
              <a:cs typeface="Lato" charset="0"/>
            </a:endParaRPr>
          </a:p>
        </p:txBody>
      </p:sp>
      <p:sp>
        <p:nvSpPr>
          <p:cNvPr id="41" name="Freeform 12">
            <a:extLst>
              <a:ext uri="{FF2B5EF4-FFF2-40B4-BE49-F238E27FC236}">
                <a16:creationId xmlns:a16="http://schemas.microsoft.com/office/drawing/2014/main" id="{227F7988-E35A-0241-B53E-9A6604159C8E}"/>
              </a:ext>
            </a:extLst>
          </p:cNvPr>
          <p:cNvSpPr>
            <a:spLocks/>
          </p:cNvSpPr>
          <p:nvPr userDrawn="1"/>
        </p:nvSpPr>
        <p:spPr bwMode="auto">
          <a:xfrm rot="10800000" flipH="1">
            <a:off x="7793889" y="3054580"/>
            <a:ext cx="264184" cy="334631"/>
          </a:xfrm>
          <a:custGeom>
            <a:avLst/>
            <a:gdLst>
              <a:gd name="T0" fmla="*/ 21 w 21"/>
              <a:gd name="T1" fmla="*/ 18 h 35"/>
              <a:gd name="T2" fmla="*/ 4 w 21"/>
              <a:gd name="T3" fmla="*/ 35 h 35"/>
              <a:gd name="T4" fmla="*/ 3 w 21"/>
              <a:gd name="T5" fmla="*/ 35 h 35"/>
              <a:gd name="T6" fmla="*/ 2 w 21"/>
              <a:gd name="T7" fmla="*/ 35 h 35"/>
              <a:gd name="T8" fmla="*/ 1 w 21"/>
              <a:gd name="T9" fmla="*/ 33 h 35"/>
              <a:gd name="T10" fmla="*/ 0 w 21"/>
              <a:gd name="T11" fmla="*/ 32 h 35"/>
              <a:gd name="T12" fmla="*/ 1 w 21"/>
              <a:gd name="T13" fmla="*/ 31 h 35"/>
              <a:gd name="T14" fmla="*/ 15 w 21"/>
              <a:gd name="T15" fmla="*/ 17 h 35"/>
              <a:gd name="T16" fmla="*/ 1 w 21"/>
              <a:gd name="T17" fmla="*/ 3 h 35"/>
              <a:gd name="T18" fmla="*/ 0 w 21"/>
              <a:gd name="T19" fmla="*/ 3 h 35"/>
              <a:gd name="T20" fmla="*/ 1 w 21"/>
              <a:gd name="T21" fmla="*/ 2 h 35"/>
              <a:gd name="T22" fmla="*/ 2 w 21"/>
              <a:gd name="T23" fmla="*/ 0 h 35"/>
              <a:gd name="T24" fmla="*/ 3 w 21"/>
              <a:gd name="T25" fmla="*/ 0 h 35"/>
              <a:gd name="T26" fmla="*/ 4 w 21"/>
              <a:gd name="T27" fmla="*/ 0 h 35"/>
              <a:gd name="T28" fmla="*/ 21 w 21"/>
              <a:gd name="T29" fmla="*/ 17 h 35"/>
              <a:gd name="T30" fmla="*/ 21 w 21"/>
              <a:gd name="T31" fmla="*/ 17 h 35"/>
              <a:gd name="T32" fmla="*/ 21 w 21"/>
              <a:gd name="T33" fmla="*/ 18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35">
                <a:moveTo>
                  <a:pt x="21" y="18"/>
                </a:moveTo>
                <a:cubicBezTo>
                  <a:pt x="4" y="35"/>
                  <a:pt x="4" y="35"/>
                  <a:pt x="4" y="35"/>
                </a:cubicBezTo>
                <a:cubicBezTo>
                  <a:pt x="4" y="35"/>
                  <a:pt x="3" y="35"/>
                  <a:pt x="3" y="35"/>
                </a:cubicBezTo>
                <a:cubicBezTo>
                  <a:pt x="3" y="35"/>
                  <a:pt x="3" y="35"/>
                  <a:pt x="2" y="35"/>
                </a:cubicBezTo>
                <a:cubicBezTo>
                  <a:pt x="1" y="33"/>
                  <a:pt x="1" y="33"/>
                  <a:pt x="1" y="33"/>
                </a:cubicBezTo>
                <a:cubicBezTo>
                  <a:pt x="0" y="33"/>
                  <a:pt x="0" y="33"/>
                  <a:pt x="0" y="32"/>
                </a:cubicBezTo>
                <a:cubicBezTo>
                  <a:pt x="0" y="32"/>
                  <a:pt x="0" y="32"/>
                  <a:pt x="1" y="31"/>
                </a:cubicBezTo>
                <a:cubicBezTo>
                  <a:pt x="15" y="17"/>
                  <a:pt x="15" y="17"/>
                  <a:pt x="15" y="17"/>
                </a:cubicBezTo>
                <a:cubicBezTo>
                  <a:pt x="1" y="3"/>
                  <a:pt x="1" y="3"/>
                  <a:pt x="1" y="3"/>
                </a:cubicBezTo>
                <a:cubicBezTo>
                  <a:pt x="0" y="3"/>
                  <a:pt x="0" y="3"/>
                  <a:pt x="0" y="3"/>
                </a:cubicBezTo>
                <a:cubicBezTo>
                  <a:pt x="0" y="2"/>
                  <a:pt x="0" y="2"/>
                  <a:pt x="1" y="2"/>
                </a:cubicBezTo>
                <a:cubicBezTo>
                  <a:pt x="2" y="0"/>
                  <a:pt x="2" y="0"/>
                  <a:pt x="2" y="0"/>
                </a:cubicBezTo>
                <a:cubicBezTo>
                  <a:pt x="3" y="0"/>
                  <a:pt x="3" y="0"/>
                  <a:pt x="3" y="0"/>
                </a:cubicBezTo>
                <a:cubicBezTo>
                  <a:pt x="3" y="0"/>
                  <a:pt x="4" y="0"/>
                  <a:pt x="4" y="0"/>
                </a:cubicBezTo>
                <a:cubicBezTo>
                  <a:pt x="21" y="17"/>
                  <a:pt x="21" y="17"/>
                  <a:pt x="21" y="17"/>
                </a:cubicBezTo>
                <a:cubicBezTo>
                  <a:pt x="21" y="17"/>
                  <a:pt x="21" y="17"/>
                  <a:pt x="21" y="17"/>
                </a:cubicBezTo>
                <a:cubicBezTo>
                  <a:pt x="21" y="18"/>
                  <a:pt x="21" y="18"/>
                  <a:pt x="21" y="1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601">
              <a:latin typeface="Lato" charset="0"/>
              <a:ea typeface="Lato" charset="0"/>
              <a:cs typeface="Lato" charset="0"/>
            </a:endParaRPr>
          </a:p>
        </p:txBody>
      </p:sp>
      <p:sp>
        <p:nvSpPr>
          <p:cNvPr id="46" name="Shape 2550">
            <a:extLst>
              <a:ext uri="{FF2B5EF4-FFF2-40B4-BE49-F238E27FC236}">
                <a16:creationId xmlns:a16="http://schemas.microsoft.com/office/drawing/2014/main" id="{3789D480-A2C9-0E48-85E5-2E5768C7D254}"/>
              </a:ext>
            </a:extLst>
          </p:cNvPr>
          <p:cNvSpPr/>
          <p:nvPr userDrawn="1"/>
        </p:nvSpPr>
        <p:spPr>
          <a:xfrm>
            <a:off x="2333207" y="2613439"/>
            <a:ext cx="542741" cy="407055"/>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7" name="Shape 2553">
            <a:extLst>
              <a:ext uri="{FF2B5EF4-FFF2-40B4-BE49-F238E27FC236}">
                <a16:creationId xmlns:a16="http://schemas.microsoft.com/office/drawing/2014/main" id="{B8F93550-5C78-484A-A5B0-7E6CF566520C}"/>
              </a:ext>
            </a:extLst>
          </p:cNvPr>
          <p:cNvSpPr/>
          <p:nvPr userDrawn="1"/>
        </p:nvSpPr>
        <p:spPr>
          <a:xfrm>
            <a:off x="9353805" y="2642915"/>
            <a:ext cx="542741" cy="370052"/>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8" name="Shape 2616">
            <a:extLst>
              <a:ext uri="{FF2B5EF4-FFF2-40B4-BE49-F238E27FC236}">
                <a16:creationId xmlns:a16="http://schemas.microsoft.com/office/drawing/2014/main" id="{BD527F33-B712-B140-A0B3-1C5872AE65D4}"/>
              </a:ext>
            </a:extLst>
          </p:cNvPr>
          <p:cNvSpPr/>
          <p:nvPr userDrawn="1"/>
        </p:nvSpPr>
        <p:spPr>
          <a:xfrm>
            <a:off x="5900473" y="2630001"/>
            <a:ext cx="542741" cy="37014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0" name="Rectangle 49">
            <a:extLst>
              <a:ext uri="{FF2B5EF4-FFF2-40B4-BE49-F238E27FC236}">
                <a16:creationId xmlns:a16="http://schemas.microsoft.com/office/drawing/2014/main" id="{68106328-7657-954F-A7CB-3EC2237AD174}"/>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2" name="Text Placeholder 2">
            <a:extLst>
              <a:ext uri="{FF2B5EF4-FFF2-40B4-BE49-F238E27FC236}">
                <a16:creationId xmlns:a16="http://schemas.microsoft.com/office/drawing/2014/main" id="{45BF6217-193F-824A-A6A3-7DFE9929E513}"/>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3" name="Text Placeholder 3">
            <a:extLst>
              <a:ext uri="{FF2B5EF4-FFF2-40B4-BE49-F238E27FC236}">
                <a16:creationId xmlns:a16="http://schemas.microsoft.com/office/drawing/2014/main" id="{E123F84F-EA5B-6C40-89DA-B4BB273E595A}"/>
              </a:ext>
            </a:extLst>
          </p:cNvPr>
          <p:cNvSpPr>
            <a:spLocks noGrp="1"/>
          </p:cNvSpPr>
          <p:nvPr>
            <p:ph type="body" sz="quarter" idx="14" hasCustomPrompt="1"/>
          </p:nvPr>
        </p:nvSpPr>
        <p:spPr>
          <a:xfrm>
            <a:off x="760611" y="4791031"/>
            <a:ext cx="10702048" cy="676972"/>
          </a:xfrm>
        </p:spPr>
        <p:txBody>
          <a:bodyPr>
            <a:noAutofit/>
          </a:bodyPr>
          <a:lstStyle>
            <a:lvl1pPr marL="0" indent="0">
              <a:lnSpc>
                <a:spcPct val="100000"/>
              </a:lnSpc>
              <a:buNone/>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
        <p:nvSpPr>
          <p:cNvPr id="54" name="Text Placeholder 3">
            <a:extLst>
              <a:ext uri="{FF2B5EF4-FFF2-40B4-BE49-F238E27FC236}">
                <a16:creationId xmlns:a16="http://schemas.microsoft.com/office/drawing/2014/main" id="{D0272E1C-B1EC-3F47-8E6B-6F180F8FF955}"/>
              </a:ext>
            </a:extLst>
          </p:cNvPr>
          <p:cNvSpPr>
            <a:spLocks noGrp="1"/>
          </p:cNvSpPr>
          <p:nvPr>
            <p:ph type="body" sz="quarter" idx="18" hasCustomPrompt="1"/>
          </p:nvPr>
        </p:nvSpPr>
        <p:spPr>
          <a:xfrm>
            <a:off x="1264674" y="3137727"/>
            <a:ext cx="2269142" cy="917053"/>
          </a:xfrm>
        </p:spPr>
        <p:txBody>
          <a:bodyPr>
            <a:noAutofit/>
          </a:bodyPr>
          <a:lstStyle>
            <a:lvl1pPr marL="0" indent="0" algn="ctr">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5" name="Text Placeholder 3">
            <a:extLst>
              <a:ext uri="{FF2B5EF4-FFF2-40B4-BE49-F238E27FC236}">
                <a16:creationId xmlns:a16="http://schemas.microsoft.com/office/drawing/2014/main" id="{9BF19FF7-4607-5D4E-A311-BC36C390E289}"/>
              </a:ext>
            </a:extLst>
          </p:cNvPr>
          <p:cNvSpPr>
            <a:spLocks noGrp="1"/>
          </p:cNvSpPr>
          <p:nvPr>
            <p:ph type="body" sz="quarter" idx="30" hasCustomPrompt="1"/>
          </p:nvPr>
        </p:nvSpPr>
        <p:spPr>
          <a:xfrm>
            <a:off x="4852361" y="3137727"/>
            <a:ext cx="2496056" cy="917053"/>
          </a:xfrm>
        </p:spPr>
        <p:txBody>
          <a:bodyPr>
            <a:noAutofit/>
          </a:bodyPr>
          <a:lstStyle>
            <a:lvl1pPr marL="0" indent="0" algn="ctr">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6" name="Text Placeholder 3">
            <a:extLst>
              <a:ext uri="{FF2B5EF4-FFF2-40B4-BE49-F238E27FC236}">
                <a16:creationId xmlns:a16="http://schemas.microsoft.com/office/drawing/2014/main" id="{D69C6AEB-097B-9547-AB94-D6DEA26F7A82}"/>
              </a:ext>
            </a:extLst>
          </p:cNvPr>
          <p:cNvSpPr>
            <a:spLocks noGrp="1"/>
          </p:cNvSpPr>
          <p:nvPr>
            <p:ph type="body" sz="quarter" idx="32" hasCustomPrompt="1"/>
          </p:nvPr>
        </p:nvSpPr>
        <p:spPr>
          <a:xfrm>
            <a:off x="8677849" y="3137727"/>
            <a:ext cx="2269142" cy="917053"/>
          </a:xfrm>
        </p:spPr>
        <p:txBody>
          <a:bodyPr>
            <a:noAutofit/>
          </a:bodyPr>
          <a:lstStyle>
            <a:lvl1pPr marL="0" indent="0" algn="ctr">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Tree>
    <p:extLst>
      <p:ext uri="{BB962C8B-B14F-4D97-AF65-F5344CB8AC3E}">
        <p14:creationId xmlns:p14="http://schemas.microsoft.com/office/powerpoint/2010/main" val="1497191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cons Center">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427EC84-2E80-3240-A452-F3C609D3AFC1}"/>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20" name="Diamond 19">
            <a:extLst>
              <a:ext uri="{FF2B5EF4-FFF2-40B4-BE49-F238E27FC236}">
                <a16:creationId xmlns:a16="http://schemas.microsoft.com/office/drawing/2014/main" id="{58A892F9-EF26-5447-B70D-F361B56C7ABC}"/>
              </a:ext>
            </a:extLst>
          </p:cNvPr>
          <p:cNvSpPr/>
          <p:nvPr userDrawn="1"/>
        </p:nvSpPr>
        <p:spPr>
          <a:xfrm>
            <a:off x="4104511" y="2058041"/>
            <a:ext cx="3991492" cy="2993619"/>
          </a:xfrm>
          <a:prstGeom prst="diamond">
            <a:avLst/>
          </a:prstGeom>
          <a:solidFill>
            <a:srgbClr val="3262AA">
              <a:alpha val="1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1" name="Freeform 20">
            <a:extLst>
              <a:ext uri="{FF2B5EF4-FFF2-40B4-BE49-F238E27FC236}">
                <a16:creationId xmlns:a16="http://schemas.microsoft.com/office/drawing/2014/main" id="{F2272654-2BEC-6446-B3B0-3F544AF50C8C}"/>
              </a:ext>
            </a:extLst>
          </p:cNvPr>
          <p:cNvSpPr/>
          <p:nvPr userDrawn="1"/>
        </p:nvSpPr>
        <p:spPr>
          <a:xfrm>
            <a:off x="4483703" y="2342436"/>
            <a:ext cx="1556682" cy="1167512"/>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rgbClr val="3262AA"/>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020" tIns="227020" rIns="227020" bIns="227020" numCol="1" spcCol="1270" anchor="ctr" anchorCtr="0">
            <a:noAutofit/>
          </a:bodyPr>
          <a:lstStyle/>
          <a:p>
            <a:pPr algn="ctr" defTabSz="1444974">
              <a:lnSpc>
                <a:spcPct val="90000"/>
              </a:lnSpc>
              <a:spcBef>
                <a:spcPct val="0"/>
              </a:spcBef>
              <a:spcAft>
                <a:spcPct val="35000"/>
              </a:spcAft>
            </a:pPr>
            <a:endParaRPr lang="en-US" sz="3251">
              <a:latin typeface="Lato Light"/>
              <a:cs typeface="Lato Light"/>
            </a:endParaRPr>
          </a:p>
        </p:txBody>
      </p:sp>
      <p:sp>
        <p:nvSpPr>
          <p:cNvPr id="22" name="Freeform 21">
            <a:extLst>
              <a:ext uri="{FF2B5EF4-FFF2-40B4-BE49-F238E27FC236}">
                <a16:creationId xmlns:a16="http://schemas.microsoft.com/office/drawing/2014/main" id="{3D2EEC42-F789-BC40-8568-FED4F5C283BC}"/>
              </a:ext>
            </a:extLst>
          </p:cNvPr>
          <p:cNvSpPr/>
          <p:nvPr userDrawn="1"/>
        </p:nvSpPr>
        <p:spPr>
          <a:xfrm>
            <a:off x="4483703" y="3599755"/>
            <a:ext cx="1556682" cy="1167512"/>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chemeClr val="accent3"/>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020" tIns="227020" rIns="227020" bIns="227020" numCol="1" spcCol="1270" anchor="ctr" anchorCtr="0">
            <a:noAutofit/>
          </a:bodyPr>
          <a:lstStyle/>
          <a:p>
            <a:pPr algn="ctr" defTabSz="1444974">
              <a:lnSpc>
                <a:spcPct val="90000"/>
              </a:lnSpc>
              <a:spcBef>
                <a:spcPct val="0"/>
              </a:spcBef>
              <a:spcAft>
                <a:spcPct val="35000"/>
              </a:spcAft>
            </a:pPr>
            <a:endParaRPr lang="en-US" sz="3251">
              <a:latin typeface="Lato Light"/>
              <a:cs typeface="Lato Light"/>
            </a:endParaRPr>
          </a:p>
        </p:txBody>
      </p:sp>
      <p:sp>
        <p:nvSpPr>
          <p:cNvPr id="23" name="Freeform 22">
            <a:extLst>
              <a:ext uri="{FF2B5EF4-FFF2-40B4-BE49-F238E27FC236}">
                <a16:creationId xmlns:a16="http://schemas.microsoft.com/office/drawing/2014/main" id="{F240D838-3012-674A-B7DE-DAF399B091D2}"/>
              </a:ext>
            </a:extLst>
          </p:cNvPr>
          <p:cNvSpPr/>
          <p:nvPr userDrawn="1"/>
        </p:nvSpPr>
        <p:spPr>
          <a:xfrm>
            <a:off x="6160129" y="3599755"/>
            <a:ext cx="1556682" cy="1167512"/>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rgbClr val="4EAEAF"/>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020" tIns="227020" rIns="227020" bIns="227020" numCol="1" spcCol="1270" anchor="ctr" anchorCtr="0">
            <a:noAutofit/>
          </a:bodyPr>
          <a:lstStyle/>
          <a:p>
            <a:pPr algn="ctr" defTabSz="1444974">
              <a:lnSpc>
                <a:spcPct val="90000"/>
              </a:lnSpc>
              <a:spcBef>
                <a:spcPct val="0"/>
              </a:spcBef>
              <a:spcAft>
                <a:spcPct val="35000"/>
              </a:spcAft>
            </a:pPr>
            <a:endParaRPr lang="en-US" sz="3251">
              <a:latin typeface="Lato Light"/>
              <a:cs typeface="Lato Light"/>
            </a:endParaRPr>
          </a:p>
        </p:txBody>
      </p:sp>
      <p:sp>
        <p:nvSpPr>
          <p:cNvPr id="24" name="Freeform 23">
            <a:extLst>
              <a:ext uri="{FF2B5EF4-FFF2-40B4-BE49-F238E27FC236}">
                <a16:creationId xmlns:a16="http://schemas.microsoft.com/office/drawing/2014/main" id="{00235883-5E14-F741-92FE-921FB38FDB45}"/>
              </a:ext>
            </a:extLst>
          </p:cNvPr>
          <p:cNvSpPr/>
          <p:nvPr userDrawn="1"/>
        </p:nvSpPr>
        <p:spPr>
          <a:xfrm>
            <a:off x="6160129" y="2342436"/>
            <a:ext cx="1556682" cy="1167512"/>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rgbClr val="DF5C4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020" tIns="227020" rIns="227020" bIns="227020" numCol="1" spcCol="1270" anchor="ctr" anchorCtr="0">
            <a:noAutofit/>
          </a:bodyPr>
          <a:lstStyle/>
          <a:p>
            <a:pPr algn="ctr" defTabSz="1444974">
              <a:lnSpc>
                <a:spcPct val="90000"/>
              </a:lnSpc>
              <a:spcBef>
                <a:spcPct val="0"/>
              </a:spcBef>
              <a:spcAft>
                <a:spcPct val="35000"/>
              </a:spcAft>
            </a:pPr>
            <a:endParaRPr lang="en-US" sz="3251">
              <a:latin typeface="Lato Light"/>
              <a:cs typeface="Lato Light"/>
            </a:endParaRPr>
          </a:p>
        </p:txBody>
      </p:sp>
      <p:sp>
        <p:nvSpPr>
          <p:cNvPr id="53" name="Shape 2643">
            <a:extLst>
              <a:ext uri="{FF2B5EF4-FFF2-40B4-BE49-F238E27FC236}">
                <a16:creationId xmlns:a16="http://schemas.microsoft.com/office/drawing/2014/main" id="{1532B9D6-BDFD-2B4D-8694-4F151B12C84D}"/>
              </a:ext>
            </a:extLst>
          </p:cNvPr>
          <p:cNvSpPr/>
          <p:nvPr userDrawn="1"/>
        </p:nvSpPr>
        <p:spPr>
          <a:xfrm>
            <a:off x="5089178" y="2706223"/>
            <a:ext cx="326072" cy="448347"/>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4" name="Shape 2645">
            <a:extLst>
              <a:ext uri="{FF2B5EF4-FFF2-40B4-BE49-F238E27FC236}">
                <a16:creationId xmlns:a16="http://schemas.microsoft.com/office/drawing/2014/main" id="{08366EE3-09A1-8545-9277-F51984D0F6F7}"/>
              </a:ext>
            </a:extLst>
          </p:cNvPr>
          <p:cNvSpPr/>
          <p:nvPr userDrawn="1"/>
        </p:nvSpPr>
        <p:spPr>
          <a:xfrm>
            <a:off x="6651459" y="2767363"/>
            <a:ext cx="597796" cy="32607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5" name="Shape 2688">
            <a:extLst>
              <a:ext uri="{FF2B5EF4-FFF2-40B4-BE49-F238E27FC236}">
                <a16:creationId xmlns:a16="http://schemas.microsoft.com/office/drawing/2014/main" id="{83EB1F23-0B18-6642-A457-909C06851738}"/>
              </a:ext>
            </a:extLst>
          </p:cNvPr>
          <p:cNvSpPr/>
          <p:nvPr userDrawn="1"/>
        </p:nvSpPr>
        <p:spPr>
          <a:xfrm>
            <a:off x="4964802" y="3935808"/>
            <a:ext cx="597796" cy="448347"/>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6" name="Shape 2700">
            <a:extLst>
              <a:ext uri="{FF2B5EF4-FFF2-40B4-BE49-F238E27FC236}">
                <a16:creationId xmlns:a16="http://schemas.microsoft.com/office/drawing/2014/main" id="{A6D1E1B2-F50E-E047-9348-1329C7E8B80F}"/>
              </a:ext>
            </a:extLst>
          </p:cNvPr>
          <p:cNvSpPr/>
          <p:nvPr userDrawn="1"/>
        </p:nvSpPr>
        <p:spPr>
          <a:xfrm>
            <a:off x="6637535" y="3953324"/>
            <a:ext cx="597796" cy="448347"/>
          </a:xfrm>
          <a:custGeom>
            <a:avLst/>
            <a:gdLst/>
            <a:ahLst/>
            <a:cxnLst>
              <a:cxn ang="0">
                <a:pos x="wd2" y="hd2"/>
              </a:cxn>
              <a:cxn ang="5400000">
                <a:pos x="wd2" y="hd2"/>
              </a:cxn>
              <a:cxn ang="10800000">
                <a:pos x="wd2" y="hd2"/>
              </a:cxn>
              <a:cxn ang="16200000">
                <a:pos x="wd2" y="hd2"/>
              </a:cxn>
            </a:cxnLst>
            <a:rect l="0" t="0" r="r" b="b"/>
            <a:pathLst>
              <a:path w="21600" h="21600" extrusionOk="0">
                <a:moveTo>
                  <a:pt x="10804" y="20618"/>
                </a:moveTo>
                <a:lnTo>
                  <a:pt x="15069" y="13232"/>
                </a:lnTo>
                <a:lnTo>
                  <a:pt x="15063" y="13228"/>
                </a:lnTo>
                <a:cubicBezTo>
                  <a:pt x="15472" y="12512"/>
                  <a:pt x="15709" y="11684"/>
                  <a:pt x="15709" y="10800"/>
                </a:cubicBezTo>
                <a:cubicBezTo>
                  <a:pt x="15709" y="9192"/>
                  <a:pt x="14932" y="7768"/>
                  <a:pt x="13737" y="6873"/>
                </a:cubicBezTo>
                <a:lnTo>
                  <a:pt x="19796" y="6873"/>
                </a:lnTo>
                <a:cubicBezTo>
                  <a:pt x="20322" y="8076"/>
                  <a:pt x="20618" y="9403"/>
                  <a:pt x="20618" y="10800"/>
                </a:cubicBezTo>
                <a:cubicBezTo>
                  <a:pt x="20618" y="16221"/>
                  <a:pt x="16225" y="20615"/>
                  <a:pt x="10804" y="20618"/>
                </a:cubicBezTo>
                <a:moveTo>
                  <a:pt x="9708" y="20554"/>
                </a:moveTo>
                <a:cubicBezTo>
                  <a:pt x="4800" y="20010"/>
                  <a:pt x="982" y="15853"/>
                  <a:pt x="982" y="10800"/>
                </a:cubicBezTo>
                <a:cubicBezTo>
                  <a:pt x="982" y="9010"/>
                  <a:pt x="1468" y="7337"/>
                  <a:pt x="2305" y="5892"/>
                </a:cubicBezTo>
                <a:lnTo>
                  <a:pt x="6452" y="13076"/>
                </a:lnTo>
                <a:cubicBezTo>
                  <a:pt x="7273" y="14640"/>
                  <a:pt x="8911" y="15709"/>
                  <a:pt x="10800" y="15709"/>
                </a:cubicBezTo>
                <a:cubicBezTo>
                  <a:pt x="11487" y="15709"/>
                  <a:pt x="12141" y="15567"/>
                  <a:pt x="12734" y="15312"/>
                </a:cubicBezTo>
                <a:cubicBezTo>
                  <a:pt x="12734" y="15312"/>
                  <a:pt x="9708" y="20554"/>
                  <a:pt x="9708" y="20554"/>
                </a:cubicBezTo>
                <a:close/>
                <a:moveTo>
                  <a:pt x="7315" y="12607"/>
                </a:moveTo>
                <a:cubicBezTo>
                  <a:pt x="7034" y="12065"/>
                  <a:pt x="6873" y="11452"/>
                  <a:pt x="6873" y="10800"/>
                </a:cubicBezTo>
                <a:cubicBezTo>
                  <a:pt x="6873" y="8631"/>
                  <a:pt x="8631" y="6873"/>
                  <a:pt x="10800" y="6873"/>
                </a:cubicBezTo>
                <a:cubicBezTo>
                  <a:pt x="12969" y="6873"/>
                  <a:pt x="14727" y="8631"/>
                  <a:pt x="14727" y="10800"/>
                </a:cubicBezTo>
                <a:cubicBezTo>
                  <a:pt x="14727" y="12969"/>
                  <a:pt x="12969" y="14727"/>
                  <a:pt x="10800" y="14727"/>
                </a:cubicBezTo>
                <a:cubicBezTo>
                  <a:pt x="9318" y="14727"/>
                  <a:pt x="8029" y="13906"/>
                  <a:pt x="7360" y="12694"/>
                </a:cubicBezTo>
                <a:lnTo>
                  <a:pt x="7364" y="12691"/>
                </a:lnTo>
                <a:cubicBezTo>
                  <a:pt x="7364" y="12691"/>
                  <a:pt x="7315" y="12607"/>
                  <a:pt x="7315" y="12607"/>
                </a:cubicBezTo>
                <a:close/>
                <a:moveTo>
                  <a:pt x="10800" y="982"/>
                </a:moveTo>
                <a:cubicBezTo>
                  <a:pt x="14432" y="982"/>
                  <a:pt x="17596" y="2959"/>
                  <a:pt x="19294" y="5891"/>
                </a:cubicBezTo>
                <a:lnTo>
                  <a:pt x="10800" y="5891"/>
                </a:lnTo>
                <a:cubicBezTo>
                  <a:pt x="8290" y="5891"/>
                  <a:pt x="6223" y="7776"/>
                  <a:pt x="5930" y="10207"/>
                </a:cubicBezTo>
                <a:lnTo>
                  <a:pt x="2909" y="4975"/>
                </a:lnTo>
                <a:cubicBezTo>
                  <a:pt x="4697" y="2557"/>
                  <a:pt x="7561" y="982"/>
                  <a:pt x="10800" y="982"/>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8" name="Rectangle 57">
            <a:extLst>
              <a:ext uri="{FF2B5EF4-FFF2-40B4-BE49-F238E27FC236}">
                <a16:creationId xmlns:a16="http://schemas.microsoft.com/office/drawing/2014/main" id="{BA0ABBB4-82F4-7D48-98F2-6D2359A020C1}"/>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Text Placeholder 2">
            <a:extLst>
              <a:ext uri="{FF2B5EF4-FFF2-40B4-BE49-F238E27FC236}">
                <a16:creationId xmlns:a16="http://schemas.microsoft.com/office/drawing/2014/main" id="{994F88AF-23F8-754C-90B9-F679767CC6E7}"/>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61" name="Text Placeholder 3">
            <a:extLst>
              <a:ext uri="{FF2B5EF4-FFF2-40B4-BE49-F238E27FC236}">
                <a16:creationId xmlns:a16="http://schemas.microsoft.com/office/drawing/2014/main" id="{A4ABF47B-9B76-2546-9332-FBA0A3C161D5}"/>
              </a:ext>
            </a:extLst>
          </p:cNvPr>
          <p:cNvSpPr>
            <a:spLocks noGrp="1"/>
          </p:cNvSpPr>
          <p:nvPr>
            <p:ph type="body" sz="quarter" idx="18" hasCustomPrompt="1"/>
          </p:nvPr>
        </p:nvSpPr>
        <p:spPr>
          <a:xfrm>
            <a:off x="792550" y="2714666"/>
            <a:ext cx="3322250" cy="795282"/>
          </a:xfrm>
        </p:spPr>
        <p:txBody>
          <a:bodyPr>
            <a:noAutofit/>
          </a:bodyPr>
          <a:lstStyle>
            <a:lvl1pPr marL="0" indent="0" algn="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2" name="Text Placeholder 3">
            <a:extLst>
              <a:ext uri="{FF2B5EF4-FFF2-40B4-BE49-F238E27FC236}">
                <a16:creationId xmlns:a16="http://schemas.microsoft.com/office/drawing/2014/main" id="{E901B2E5-0176-D34A-9B67-85CCE8CF3CEB}"/>
              </a:ext>
            </a:extLst>
          </p:cNvPr>
          <p:cNvSpPr>
            <a:spLocks noGrp="1"/>
          </p:cNvSpPr>
          <p:nvPr>
            <p:ph type="body" sz="quarter" idx="19" hasCustomPrompt="1"/>
          </p:nvPr>
        </p:nvSpPr>
        <p:spPr>
          <a:xfrm>
            <a:off x="792550" y="2375902"/>
            <a:ext cx="3322250" cy="306542"/>
          </a:xfrm>
        </p:spPr>
        <p:txBody>
          <a:bodyPr>
            <a:noAutofit/>
          </a:bodyPr>
          <a:lstStyle>
            <a:lvl1pPr marL="0" indent="0" algn="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3" name="Text Placeholder 3">
            <a:extLst>
              <a:ext uri="{FF2B5EF4-FFF2-40B4-BE49-F238E27FC236}">
                <a16:creationId xmlns:a16="http://schemas.microsoft.com/office/drawing/2014/main" id="{46623D40-E6B7-444D-8E54-212B81CE15DA}"/>
              </a:ext>
            </a:extLst>
          </p:cNvPr>
          <p:cNvSpPr>
            <a:spLocks noGrp="1"/>
          </p:cNvSpPr>
          <p:nvPr>
            <p:ph type="body" sz="quarter" idx="20" hasCustomPrompt="1"/>
          </p:nvPr>
        </p:nvSpPr>
        <p:spPr>
          <a:xfrm>
            <a:off x="792550" y="3955638"/>
            <a:ext cx="3322250" cy="795282"/>
          </a:xfrm>
        </p:spPr>
        <p:txBody>
          <a:bodyPr>
            <a:noAutofit/>
          </a:bodyPr>
          <a:lstStyle>
            <a:lvl1pPr marL="0" indent="0" algn="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4" name="Text Placeholder 3">
            <a:extLst>
              <a:ext uri="{FF2B5EF4-FFF2-40B4-BE49-F238E27FC236}">
                <a16:creationId xmlns:a16="http://schemas.microsoft.com/office/drawing/2014/main" id="{F248F250-E974-0949-B164-545C1E135176}"/>
              </a:ext>
            </a:extLst>
          </p:cNvPr>
          <p:cNvSpPr>
            <a:spLocks noGrp="1"/>
          </p:cNvSpPr>
          <p:nvPr>
            <p:ph type="body" sz="quarter" idx="21" hasCustomPrompt="1"/>
          </p:nvPr>
        </p:nvSpPr>
        <p:spPr>
          <a:xfrm>
            <a:off x="792550" y="3616874"/>
            <a:ext cx="3322250" cy="306542"/>
          </a:xfrm>
        </p:spPr>
        <p:txBody>
          <a:bodyPr>
            <a:noAutofit/>
          </a:bodyPr>
          <a:lstStyle>
            <a:lvl1pPr marL="0" indent="0" algn="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5" name="Text Placeholder 3">
            <a:extLst>
              <a:ext uri="{FF2B5EF4-FFF2-40B4-BE49-F238E27FC236}">
                <a16:creationId xmlns:a16="http://schemas.microsoft.com/office/drawing/2014/main" id="{3F60DCDA-E3D2-424E-AA6F-7BC1245F18B0}"/>
              </a:ext>
            </a:extLst>
          </p:cNvPr>
          <p:cNvSpPr>
            <a:spLocks noGrp="1"/>
          </p:cNvSpPr>
          <p:nvPr>
            <p:ph type="body" sz="quarter" idx="22" hasCustomPrompt="1"/>
          </p:nvPr>
        </p:nvSpPr>
        <p:spPr>
          <a:xfrm>
            <a:off x="8053321" y="2714666"/>
            <a:ext cx="3322250" cy="795282"/>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6" name="Text Placeholder 3">
            <a:extLst>
              <a:ext uri="{FF2B5EF4-FFF2-40B4-BE49-F238E27FC236}">
                <a16:creationId xmlns:a16="http://schemas.microsoft.com/office/drawing/2014/main" id="{033C6F83-9970-BB4B-A499-2138AE1590E4}"/>
              </a:ext>
            </a:extLst>
          </p:cNvPr>
          <p:cNvSpPr>
            <a:spLocks noGrp="1"/>
          </p:cNvSpPr>
          <p:nvPr>
            <p:ph type="body" sz="quarter" idx="23" hasCustomPrompt="1"/>
          </p:nvPr>
        </p:nvSpPr>
        <p:spPr>
          <a:xfrm>
            <a:off x="8053321" y="2375902"/>
            <a:ext cx="33222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7" name="Text Placeholder 3">
            <a:extLst>
              <a:ext uri="{FF2B5EF4-FFF2-40B4-BE49-F238E27FC236}">
                <a16:creationId xmlns:a16="http://schemas.microsoft.com/office/drawing/2014/main" id="{DC9B58B2-7EA3-7648-9548-92A5D7DA0E14}"/>
              </a:ext>
            </a:extLst>
          </p:cNvPr>
          <p:cNvSpPr>
            <a:spLocks noGrp="1"/>
          </p:cNvSpPr>
          <p:nvPr>
            <p:ph type="body" sz="quarter" idx="24" hasCustomPrompt="1"/>
          </p:nvPr>
        </p:nvSpPr>
        <p:spPr>
          <a:xfrm>
            <a:off x="8053321" y="3955638"/>
            <a:ext cx="3322250" cy="795282"/>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8" name="Text Placeholder 3">
            <a:extLst>
              <a:ext uri="{FF2B5EF4-FFF2-40B4-BE49-F238E27FC236}">
                <a16:creationId xmlns:a16="http://schemas.microsoft.com/office/drawing/2014/main" id="{9918672C-8FB4-174C-95B4-1FD036578AA4}"/>
              </a:ext>
            </a:extLst>
          </p:cNvPr>
          <p:cNvSpPr>
            <a:spLocks noGrp="1"/>
          </p:cNvSpPr>
          <p:nvPr>
            <p:ph type="body" sz="quarter" idx="25" hasCustomPrompt="1"/>
          </p:nvPr>
        </p:nvSpPr>
        <p:spPr>
          <a:xfrm>
            <a:off x="8053321" y="3616874"/>
            <a:ext cx="33222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3415139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s Gri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8A556D-BD80-E245-A2EC-FB40E5470F37}"/>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cxnSp>
        <p:nvCxnSpPr>
          <p:cNvPr id="35" name="Straight Connector 34">
            <a:extLst>
              <a:ext uri="{FF2B5EF4-FFF2-40B4-BE49-F238E27FC236}">
                <a16:creationId xmlns:a16="http://schemas.microsoft.com/office/drawing/2014/main" id="{7677FAC8-CB9A-2240-B560-662A2FEBE0D6}"/>
              </a:ext>
            </a:extLst>
          </p:cNvPr>
          <p:cNvCxnSpPr/>
          <p:nvPr userDrawn="1"/>
        </p:nvCxnSpPr>
        <p:spPr>
          <a:xfrm flipV="1">
            <a:off x="760611" y="3298448"/>
            <a:ext cx="10484473" cy="16471"/>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6" name="Shape 2605">
            <a:extLst>
              <a:ext uri="{FF2B5EF4-FFF2-40B4-BE49-F238E27FC236}">
                <a16:creationId xmlns:a16="http://schemas.microsoft.com/office/drawing/2014/main" id="{150138D8-385F-2349-8A1F-B4828CA166A5}"/>
              </a:ext>
            </a:extLst>
          </p:cNvPr>
          <p:cNvSpPr/>
          <p:nvPr userDrawn="1"/>
        </p:nvSpPr>
        <p:spPr>
          <a:xfrm>
            <a:off x="943784" y="2034971"/>
            <a:ext cx="543319" cy="408158"/>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7" name="Shape 2628">
            <a:extLst>
              <a:ext uri="{FF2B5EF4-FFF2-40B4-BE49-F238E27FC236}">
                <a16:creationId xmlns:a16="http://schemas.microsoft.com/office/drawing/2014/main" id="{0E940559-3C75-464D-992E-B6550D17CAE8}"/>
              </a:ext>
            </a:extLst>
          </p:cNvPr>
          <p:cNvSpPr/>
          <p:nvPr userDrawn="1"/>
        </p:nvSpPr>
        <p:spPr>
          <a:xfrm>
            <a:off x="948908" y="3585151"/>
            <a:ext cx="543061" cy="407295"/>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cxnSp>
        <p:nvCxnSpPr>
          <p:cNvPr id="42" name="Straight Connector 41">
            <a:extLst>
              <a:ext uri="{FF2B5EF4-FFF2-40B4-BE49-F238E27FC236}">
                <a16:creationId xmlns:a16="http://schemas.microsoft.com/office/drawing/2014/main" id="{8BA428EE-D3DA-B746-9E3B-304C79542836}"/>
              </a:ext>
            </a:extLst>
          </p:cNvPr>
          <p:cNvCxnSpPr>
            <a:cxnSpLocks/>
          </p:cNvCxnSpPr>
          <p:nvPr userDrawn="1"/>
        </p:nvCxnSpPr>
        <p:spPr>
          <a:xfrm>
            <a:off x="6252787" y="1641022"/>
            <a:ext cx="0" cy="355146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7" name="Shape 2618">
            <a:extLst>
              <a:ext uri="{FF2B5EF4-FFF2-40B4-BE49-F238E27FC236}">
                <a16:creationId xmlns:a16="http://schemas.microsoft.com/office/drawing/2014/main" id="{9660D9EB-614C-CA4C-91CE-DAAB2EE34F54}"/>
              </a:ext>
            </a:extLst>
          </p:cNvPr>
          <p:cNvSpPr>
            <a:spLocks noChangeAspect="1"/>
          </p:cNvSpPr>
          <p:nvPr userDrawn="1"/>
        </p:nvSpPr>
        <p:spPr>
          <a:xfrm>
            <a:off x="6554059" y="3585150"/>
            <a:ext cx="544133" cy="408158"/>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8" name="Shape 2626">
            <a:extLst>
              <a:ext uri="{FF2B5EF4-FFF2-40B4-BE49-F238E27FC236}">
                <a16:creationId xmlns:a16="http://schemas.microsoft.com/office/drawing/2014/main" id="{C33F788B-3D1F-E04D-96F5-D2B21CAFBA1E}"/>
              </a:ext>
            </a:extLst>
          </p:cNvPr>
          <p:cNvSpPr>
            <a:spLocks noChangeAspect="1"/>
          </p:cNvSpPr>
          <p:nvPr userDrawn="1"/>
        </p:nvSpPr>
        <p:spPr>
          <a:xfrm>
            <a:off x="6603493" y="2034970"/>
            <a:ext cx="445265" cy="408158"/>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7" name="TextBox 56">
            <a:extLst>
              <a:ext uri="{FF2B5EF4-FFF2-40B4-BE49-F238E27FC236}">
                <a16:creationId xmlns:a16="http://schemas.microsoft.com/office/drawing/2014/main" id="{0A6DC622-ADCF-4340-9B30-8445B7295849}"/>
              </a:ext>
            </a:extLst>
          </p:cNvPr>
          <p:cNvSpPr txBox="1"/>
          <p:nvPr userDrawn="1"/>
        </p:nvSpPr>
        <p:spPr>
          <a:xfrm>
            <a:off x="7341511" y="3681410"/>
            <a:ext cx="184731" cy="369460"/>
          </a:xfrm>
          <a:prstGeom prst="rect">
            <a:avLst/>
          </a:prstGeom>
          <a:noFill/>
        </p:spPr>
        <p:txBody>
          <a:bodyPr wrap="none" rtlCol="0">
            <a:spAutoFit/>
          </a:bodyPr>
          <a:lstStyle/>
          <a:p>
            <a:endParaRPr lang="en-US" sz="1801"/>
          </a:p>
        </p:txBody>
      </p:sp>
      <p:sp>
        <p:nvSpPr>
          <p:cNvPr id="59" name="Rectangle 58">
            <a:extLst>
              <a:ext uri="{FF2B5EF4-FFF2-40B4-BE49-F238E27FC236}">
                <a16:creationId xmlns:a16="http://schemas.microsoft.com/office/drawing/2014/main" id="{3BBCE160-9227-EE4E-91EB-A94112483828}"/>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1" name="Text Placeholder 2">
            <a:extLst>
              <a:ext uri="{FF2B5EF4-FFF2-40B4-BE49-F238E27FC236}">
                <a16:creationId xmlns:a16="http://schemas.microsoft.com/office/drawing/2014/main" id="{E0296001-D62C-7449-8D21-58A7F1638D04}"/>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62" name="Text Placeholder 3">
            <a:extLst>
              <a:ext uri="{FF2B5EF4-FFF2-40B4-BE49-F238E27FC236}">
                <a16:creationId xmlns:a16="http://schemas.microsoft.com/office/drawing/2014/main" id="{292235EC-FB25-F44E-A725-473757AC0C03}"/>
              </a:ext>
            </a:extLst>
          </p:cNvPr>
          <p:cNvSpPr>
            <a:spLocks noGrp="1"/>
          </p:cNvSpPr>
          <p:nvPr>
            <p:ph type="body" sz="quarter" idx="18" hasCustomPrompt="1"/>
          </p:nvPr>
        </p:nvSpPr>
        <p:spPr>
          <a:xfrm>
            <a:off x="1770846" y="2147910"/>
            <a:ext cx="4008050" cy="657258"/>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3" name="Text Placeholder 3">
            <a:extLst>
              <a:ext uri="{FF2B5EF4-FFF2-40B4-BE49-F238E27FC236}">
                <a16:creationId xmlns:a16="http://schemas.microsoft.com/office/drawing/2014/main" id="{57FCF246-34B6-6945-A43A-23E9EE036A85}"/>
              </a:ext>
            </a:extLst>
          </p:cNvPr>
          <p:cNvSpPr>
            <a:spLocks noGrp="1"/>
          </p:cNvSpPr>
          <p:nvPr>
            <p:ph type="body" sz="quarter" idx="19" hasCustomPrompt="1"/>
          </p:nvPr>
        </p:nvSpPr>
        <p:spPr>
          <a:xfrm>
            <a:off x="1770846" y="1797286"/>
            <a:ext cx="40080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4" name="Text Placeholder 3">
            <a:extLst>
              <a:ext uri="{FF2B5EF4-FFF2-40B4-BE49-F238E27FC236}">
                <a16:creationId xmlns:a16="http://schemas.microsoft.com/office/drawing/2014/main" id="{1A8C3ECA-B2E7-654B-877D-C593F82291F6}"/>
              </a:ext>
            </a:extLst>
          </p:cNvPr>
          <p:cNvSpPr>
            <a:spLocks noGrp="1"/>
          </p:cNvSpPr>
          <p:nvPr>
            <p:ph type="body" sz="quarter" idx="20" hasCustomPrompt="1"/>
          </p:nvPr>
        </p:nvSpPr>
        <p:spPr>
          <a:xfrm>
            <a:off x="7387876" y="2147910"/>
            <a:ext cx="4008050" cy="657258"/>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5" name="Text Placeholder 3">
            <a:extLst>
              <a:ext uri="{FF2B5EF4-FFF2-40B4-BE49-F238E27FC236}">
                <a16:creationId xmlns:a16="http://schemas.microsoft.com/office/drawing/2014/main" id="{0B66F53A-B079-914E-9BBA-59F2416FA452}"/>
              </a:ext>
            </a:extLst>
          </p:cNvPr>
          <p:cNvSpPr>
            <a:spLocks noGrp="1"/>
          </p:cNvSpPr>
          <p:nvPr>
            <p:ph type="body" sz="quarter" idx="21" hasCustomPrompt="1"/>
          </p:nvPr>
        </p:nvSpPr>
        <p:spPr>
          <a:xfrm>
            <a:off x="7387876" y="1797286"/>
            <a:ext cx="40080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6" name="Text Placeholder 3">
            <a:extLst>
              <a:ext uri="{FF2B5EF4-FFF2-40B4-BE49-F238E27FC236}">
                <a16:creationId xmlns:a16="http://schemas.microsoft.com/office/drawing/2014/main" id="{4E850998-1D8B-8A46-AB5D-6C846C171CAE}"/>
              </a:ext>
            </a:extLst>
          </p:cNvPr>
          <p:cNvSpPr>
            <a:spLocks noGrp="1"/>
          </p:cNvSpPr>
          <p:nvPr>
            <p:ph type="body" sz="quarter" idx="22" hasCustomPrompt="1"/>
          </p:nvPr>
        </p:nvSpPr>
        <p:spPr>
          <a:xfrm>
            <a:off x="1770846" y="3788934"/>
            <a:ext cx="4008050" cy="657258"/>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7" name="Text Placeholder 3">
            <a:extLst>
              <a:ext uri="{FF2B5EF4-FFF2-40B4-BE49-F238E27FC236}">
                <a16:creationId xmlns:a16="http://schemas.microsoft.com/office/drawing/2014/main" id="{C9CE490B-EFBE-1D40-8401-E70A644E8E56}"/>
              </a:ext>
            </a:extLst>
          </p:cNvPr>
          <p:cNvSpPr>
            <a:spLocks noGrp="1"/>
          </p:cNvSpPr>
          <p:nvPr>
            <p:ph type="body" sz="quarter" idx="23" hasCustomPrompt="1"/>
          </p:nvPr>
        </p:nvSpPr>
        <p:spPr>
          <a:xfrm>
            <a:off x="1770846" y="3438309"/>
            <a:ext cx="40080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8" name="Text Placeholder 3">
            <a:extLst>
              <a:ext uri="{FF2B5EF4-FFF2-40B4-BE49-F238E27FC236}">
                <a16:creationId xmlns:a16="http://schemas.microsoft.com/office/drawing/2014/main" id="{DA442BD3-DFE0-0A49-A564-94AACA8CBB5E}"/>
              </a:ext>
            </a:extLst>
          </p:cNvPr>
          <p:cNvSpPr>
            <a:spLocks noGrp="1"/>
          </p:cNvSpPr>
          <p:nvPr>
            <p:ph type="body" sz="quarter" idx="24" hasCustomPrompt="1"/>
          </p:nvPr>
        </p:nvSpPr>
        <p:spPr>
          <a:xfrm>
            <a:off x="7387876" y="3764438"/>
            <a:ext cx="4008050" cy="657258"/>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9" name="Text Placeholder 3">
            <a:extLst>
              <a:ext uri="{FF2B5EF4-FFF2-40B4-BE49-F238E27FC236}">
                <a16:creationId xmlns:a16="http://schemas.microsoft.com/office/drawing/2014/main" id="{D97B07A8-9585-394D-B567-922A15DC025C}"/>
              </a:ext>
            </a:extLst>
          </p:cNvPr>
          <p:cNvSpPr>
            <a:spLocks noGrp="1"/>
          </p:cNvSpPr>
          <p:nvPr>
            <p:ph type="body" sz="quarter" idx="25" hasCustomPrompt="1"/>
          </p:nvPr>
        </p:nvSpPr>
        <p:spPr>
          <a:xfrm>
            <a:off x="7387876" y="3413815"/>
            <a:ext cx="40080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338144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Icon Categori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10ABB8A-F386-A945-A8C6-B1C4619044BB}"/>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7" name="Rectangle 36">
            <a:extLst>
              <a:ext uri="{FF2B5EF4-FFF2-40B4-BE49-F238E27FC236}">
                <a16:creationId xmlns:a16="http://schemas.microsoft.com/office/drawing/2014/main" id="{DC3ACCDB-92CF-9E4B-8A04-B8325DD38DC8}"/>
              </a:ext>
            </a:extLst>
          </p:cNvPr>
          <p:cNvSpPr/>
          <p:nvPr userDrawn="1"/>
        </p:nvSpPr>
        <p:spPr>
          <a:xfrm>
            <a:off x="1103601" y="2444981"/>
            <a:ext cx="2143684" cy="1607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8" name="Rectangle 37">
            <a:extLst>
              <a:ext uri="{FF2B5EF4-FFF2-40B4-BE49-F238E27FC236}">
                <a16:creationId xmlns:a16="http://schemas.microsoft.com/office/drawing/2014/main" id="{4860E99D-FAEC-FC4D-988C-DD69EFE7F599}"/>
              </a:ext>
            </a:extLst>
          </p:cNvPr>
          <p:cNvSpPr/>
          <p:nvPr userDrawn="1"/>
        </p:nvSpPr>
        <p:spPr>
          <a:xfrm>
            <a:off x="3719137" y="2444981"/>
            <a:ext cx="2143684" cy="1607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9" name="Rectangle 38">
            <a:extLst>
              <a:ext uri="{FF2B5EF4-FFF2-40B4-BE49-F238E27FC236}">
                <a16:creationId xmlns:a16="http://schemas.microsoft.com/office/drawing/2014/main" id="{0EC3A08F-3B79-5649-9EE1-7972B8726C70}"/>
              </a:ext>
            </a:extLst>
          </p:cNvPr>
          <p:cNvSpPr/>
          <p:nvPr userDrawn="1"/>
        </p:nvSpPr>
        <p:spPr>
          <a:xfrm>
            <a:off x="6334672" y="2444981"/>
            <a:ext cx="2143684" cy="1607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0" name="Rectangle 39">
            <a:extLst>
              <a:ext uri="{FF2B5EF4-FFF2-40B4-BE49-F238E27FC236}">
                <a16:creationId xmlns:a16="http://schemas.microsoft.com/office/drawing/2014/main" id="{48CE66F3-83E2-A741-8EC7-0B664EA024FF}"/>
              </a:ext>
            </a:extLst>
          </p:cNvPr>
          <p:cNvSpPr/>
          <p:nvPr userDrawn="1"/>
        </p:nvSpPr>
        <p:spPr>
          <a:xfrm>
            <a:off x="8950209" y="2444981"/>
            <a:ext cx="2143684" cy="1607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1" name="Rectangle 40">
            <a:extLst>
              <a:ext uri="{FF2B5EF4-FFF2-40B4-BE49-F238E27FC236}">
                <a16:creationId xmlns:a16="http://schemas.microsoft.com/office/drawing/2014/main" id="{5CF1B530-15E6-0E45-B629-B86A159EE592}"/>
              </a:ext>
            </a:extLst>
          </p:cNvPr>
          <p:cNvSpPr/>
          <p:nvPr userDrawn="1"/>
        </p:nvSpPr>
        <p:spPr>
          <a:xfrm>
            <a:off x="2472382" y="2082550"/>
            <a:ext cx="774902" cy="265746"/>
          </a:xfrm>
          <a:prstGeom prst="rect">
            <a:avLst/>
          </a:prstGeom>
          <a:solidFill>
            <a:srgbClr val="326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2" name="Rectangle 41">
            <a:extLst>
              <a:ext uri="{FF2B5EF4-FFF2-40B4-BE49-F238E27FC236}">
                <a16:creationId xmlns:a16="http://schemas.microsoft.com/office/drawing/2014/main" id="{C40A34DA-8F71-1C4B-8A93-84086F5CCF2F}"/>
              </a:ext>
            </a:extLst>
          </p:cNvPr>
          <p:cNvSpPr/>
          <p:nvPr userDrawn="1"/>
        </p:nvSpPr>
        <p:spPr>
          <a:xfrm>
            <a:off x="5087918" y="2092088"/>
            <a:ext cx="774902" cy="265746"/>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3" name="Rectangle 42">
            <a:extLst>
              <a:ext uri="{FF2B5EF4-FFF2-40B4-BE49-F238E27FC236}">
                <a16:creationId xmlns:a16="http://schemas.microsoft.com/office/drawing/2014/main" id="{5F87F13E-7011-B04B-A37A-060EB422056C}"/>
              </a:ext>
            </a:extLst>
          </p:cNvPr>
          <p:cNvSpPr/>
          <p:nvPr userDrawn="1"/>
        </p:nvSpPr>
        <p:spPr>
          <a:xfrm>
            <a:off x="7678533" y="2092088"/>
            <a:ext cx="774902" cy="265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4" name="Rectangle 43">
            <a:extLst>
              <a:ext uri="{FF2B5EF4-FFF2-40B4-BE49-F238E27FC236}">
                <a16:creationId xmlns:a16="http://schemas.microsoft.com/office/drawing/2014/main" id="{BF5440F4-2D82-E441-B1F2-61D83F482564}"/>
              </a:ext>
            </a:extLst>
          </p:cNvPr>
          <p:cNvSpPr/>
          <p:nvPr userDrawn="1"/>
        </p:nvSpPr>
        <p:spPr>
          <a:xfrm>
            <a:off x="10269037" y="2092088"/>
            <a:ext cx="774902" cy="265746"/>
          </a:xfrm>
          <a:prstGeom prst="rect">
            <a:avLst/>
          </a:prstGeom>
          <a:solidFill>
            <a:srgbClr val="4E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1" name="Shape 2605">
            <a:extLst>
              <a:ext uri="{FF2B5EF4-FFF2-40B4-BE49-F238E27FC236}">
                <a16:creationId xmlns:a16="http://schemas.microsoft.com/office/drawing/2014/main" id="{6AC7AFB0-AD63-3F40-BBD1-ACBB5F7B4BE5}"/>
              </a:ext>
            </a:extLst>
          </p:cNvPr>
          <p:cNvSpPr/>
          <p:nvPr userDrawn="1"/>
        </p:nvSpPr>
        <p:spPr>
          <a:xfrm>
            <a:off x="1798914" y="2946596"/>
            <a:ext cx="767527" cy="575630"/>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2" name="Shape 2618">
            <a:extLst>
              <a:ext uri="{FF2B5EF4-FFF2-40B4-BE49-F238E27FC236}">
                <a16:creationId xmlns:a16="http://schemas.microsoft.com/office/drawing/2014/main" id="{21D43E17-3D4A-7340-B1A8-3FA922404E31}"/>
              </a:ext>
            </a:extLst>
          </p:cNvPr>
          <p:cNvSpPr/>
          <p:nvPr userDrawn="1"/>
        </p:nvSpPr>
        <p:spPr>
          <a:xfrm>
            <a:off x="9638505" y="2916562"/>
            <a:ext cx="767090" cy="575399"/>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3" name="Shape 2626">
            <a:extLst>
              <a:ext uri="{FF2B5EF4-FFF2-40B4-BE49-F238E27FC236}">
                <a16:creationId xmlns:a16="http://schemas.microsoft.com/office/drawing/2014/main" id="{678227D9-7B95-5342-829F-93CCE619EA4B}"/>
              </a:ext>
            </a:extLst>
          </p:cNvPr>
          <p:cNvSpPr/>
          <p:nvPr userDrawn="1"/>
        </p:nvSpPr>
        <p:spPr>
          <a:xfrm>
            <a:off x="4495278" y="2946855"/>
            <a:ext cx="627680" cy="575372"/>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4" name="Shape 2628">
            <a:extLst>
              <a:ext uri="{FF2B5EF4-FFF2-40B4-BE49-F238E27FC236}">
                <a16:creationId xmlns:a16="http://schemas.microsoft.com/office/drawing/2014/main" id="{3F87EFD7-8F29-A64A-8596-C4206C68276A}"/>
              </a:ext>
            </a:extLst>
          </p:cNvPr>
          <p:cNvSpPr/>
          <p:nvPr userDrawn="1"/>
        </p:nvSpPr>
        <p:spPr>
          <a:xfrm>
            <a:off x="7054587" y="2946855"/>
            <a:ext cx="767162" cy="575372"/>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0" name="Rectangle 79">
            <a:extLst>
              <a:ext uri="{FF2B5EF4-FFF2-40B4-BE49-F238E27FC236}">
                <a16:creationId xmlns:a16="http://schemas.microsoft.com/office/drawing/2014/main" id="{F2D3DFB1-6B77-1841-932A-83771EC702CA}"/>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2" name="Text Placeholder 2">
            <a:extLst>
              <a:ext uri="{FF2B5EF4-FFF2-40B4-BE49-F238E27FC236}">
                <a16:creationId xmlns:a16="http://schemas.microsoft.com/office/drawing/2014/main" id="{D5429A3A-5AB5-FE42-978C-C570E27960FE}"/>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83" name="Text Placeholder 3">
            <a:extLst>
              <a:ext uri="{FF2B5EF4-FFF2-40B4-BE49-F238E27FC236}">
                <a16:creationId xmlns:a16="http://schemas.microsoft.com/office/drawing/2014/main" id="{53B08281-E49A-2E46-837F-863AE5281FC4}"/>
              </a:ext>
            </a:extLst>
          </p:cNvPr>
          <p:cNvSpPr>
            <a:spLocks noGrp="1"/>
          </p:cNvSpPr>
          <p:nvPr>
            <p:ph type="body" sz="quarter" idx="18" hasCustomPrompt="1"/>
          </p:nvPr>
        </p:nvSpPr>
        <p:spPr>
          <a:xfrm>
            <a:off x="1139216" y="4488191"/>
            <a:ext cx="2062857"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84" name="Text Placeholder 3">
            <a:extLst>
              <a:ext uri="{FF2B5EF4-FFF2-40B4-BE49-F238E27FC236}">
                <a16:creationId xmlns:a16="http://schemas.microsoft.com/office/drawing/2014/main" id="{80777CB0-2F83-A64F-BBA8-232B508B8D19}"/>
              </a:ext>
            </a:extLst>
          </p:cNvPr>
          <p:cNvSpPr>
            <a:spLocks noGrp="1"/>
          </p:cNvSpPr>
          <p:nvPr>
            <p:ph type="body" sz="quarter" idx="19" hasCustomPrompt="1"/>
          </p:nvPr>
        </p:nvSpPr>
        <p:spPr>
          <a:xfrm>
            <a:off x="1139216" y="4149427"/>
            <a:ext cx="2062857"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85" name="Text Placeholder 3">
            <a:extLst>
              <a:ext uri="{FF2B5EF4-FFF2-40B4-BE49-F238E27FC236}">
                <a16:creationId xmlns:a16="http://schemas.microsoft.com/office/drawing/2014/main" id="{D2DC3157-BBC2-5A40-B879-5923363B3667}"/>
              </a:ext>
            </a:extLst>
          </p:cNvPr>
          <p:cNvSpPr>
            <a:spLocks noGrp="1"/>
          </p:cNvSpPr>
          <p:nvPr>
            <p:ph type="body" sz="quarter" idx="20" hasCustomPrompt="1"/>
          </p:nvPr>
        </p:nvSpPr>
        <p:spPr>
          <a:xfrm>
            <a:off x="3751787" y="4488191"/>
            <a:ext cx="2062857"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86" name="Text Placeholder 3">
            <a:extLst>
              <a:ext uri="{FF2B5EF4-FFF2-40B4-BE49-F238E27FC236}">
                <a16:creationId xmlns:a16="http://schemas.microsoft.com/office/drawing/2014/main" id="{C26C6BDE-3482-C14D-BFCE-B126082F9495}"/>
              </a:ext>
            </a:extLst>
          </p:cNvPr>
          <p:cNvSpPr>
            <a:spLocks noGrp="1"/>
          </p:cNvSpPr>
          <p:nvPr>
            <p:ph type="body" sz="quarter" idx="21" hasCustomPrompt="1"/>
          </p:nvPr>
        </p:nvSpPr>
        <p:spPr>
          <a:xfrm>
            <a:off x="3751787" y="4149427"/>
            <a:ext cx="2062857"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87" name="Text Placeholder 3">
            <a:extLst>
              <a:ext uri="{FF2B5EF4-FFF2-40B4-BE49-F238E27FC236}">
                <a16:creationId xmlns:a16="http://schemas.microsoft.com/office/drawing/2014/main" id="{92A0B017-6612-7B44-94AE-BE130FCFC7D9}"/>
              </a:ext>
            </a:extLst>
          </p:cNvPr>
          <p:cNvSpPr>
            <a:spLocks noGrp="1"/>
          </p:cNvSpPr>
          <p:nvPr>
            <p:ph type="body" sz="quarter" idx="22" hasCustomPrompt="1"/>
          </p:nvPr>
        </p:nvSpPr>
        <p:spPr>
          <a:xfrm>
            <a:off x="6375245" y="4488191"/>
            <a:ext cx="2062857"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88" name="Text Placeholder 3">
            <a:extLst>
              <a:ext uri="{FF2B5EF4-FFF2-40B4-BE49-F238E27FC236}">
                <a16:creationId xmlns:a16="http://schemas.microsoft.com/office/drawing/2014/main" id="{40947634-D103-274C-B3DB-F5312EAFE2FD}"/>
              </a:ext>
            </a:extLst>
          </p:cNvPr>
          <p:cNvSpPr>
            <a:spLocks noGrp="1"/>
          </p:cNvSpPr>
          <p:nvPr>
            <p:ph type="body" sz="quarter" idx="23" hasCustomPrompt="1"/>
          </p:nvPr>
        </p:nvSpPr>
        <p:spPr>
          <a:xfrm>
            <a:off x="6375245" y="4149427"/>
            <a:ext cx="2062857"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89" name="Text Placeholder 3">
            <a:extLst>
              <a:ext uri="{FF2B5EF4-FFF2-40B4-BE49-F238E27FC236}">
                <a16:creationId xmlns:a16="http://schemas.microsoft.com/office/drawing/2014/main" id="{1FC1D5C1-7457-5441-8B74-8CF55BBAEAA5}"/>
              </a:ext>
            </a:extLst>
          </p:cNvPr>
          <p:cNvSpPr>
            <a:spLocks noGrp="1"/>
          </p:cNvSpPr>
          <p:nvPr>
            <p:ph type="body" sz="quarter" idx="24" hasCustomPrompt="1"/>
          </p:nvPr>
        </p:nvSpPr>
        <p:spPr>
          <a:xfrm>
            <a:off x="8987816" y="4488191"/>
            <a:ext cx="2062857"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90" name="Text Placeholder 3">
            <a:extLst>
              <a:ext uri="{FF2B5EF4-FFF2-40B4-BE49-F238E27FC236}">
                <a16:creationId xmlns:a16="http://schemas.microsoft.com/office/drawing/2014/main" id="{BD24BACA-28BD-2C43-845D-B1717713AF2D}"/>
              </a:ext>
            </a:extLst>
          </p:cNvPr>
          <p:cNvSpPr>
            <a:spLocks noGrp="1"/>
          </p:cNvSpPr>
          <p:nvPr>
            <p:ph type="body" sz="quarter" idx="25" hasCustomPrompt="1"/>
          </p:nvPr>
        </p:nvSpPr>
        <p:spPr>
          <a:xfrm>
            <a:off x="8987816" y="4149427"/>
            <a:ext cx="2062857"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29" name="Text Placeholder 3">
            <a:extLst>
              <a:ext uri="{FF2B5EF4-FFF2-40B4-BE49-F238E27FC236}">
                <a16:creationId xmlns:a16="http://schemas.microsoft.com/office/drawing/2014/main" id="{489495E0-566E-B94A-BA00-95F913F3B77F}"/>
              </a:ext>
            </a:extLst>
          </p:cNvPr>
          <p:cNvSpPr>
            <a:spLocks noGrp="1"/>
          </p:cNvSpPr>
          <p:nvPr>
            <p:ph type="body" sz="quarter" idx="26" hasCustomPrompt="1"/>
          </p:nvPr>
        </p:nvSpPr>
        <p:spPr>
          <a:xfrm>
            <a:off x="2472382" y="2108603"/>
            <a:ext cx="774902" cy="226477"/>
          </a:xfrm>
        </p:spPr>
        <p:txBody>
          <a:bodyPr>
            <a:noAutofit/>
          </a:bodyPr>
          <a:lstStyle>
            <a:lvl1pPr marL="0" indent="0" algn="ctr">
              <a:lnSpc>
                <a:spcPct val="100000"/>
              </a:lnSpc>
              <a:buNone/>
              <a:defRPr sz="1334"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Side A</a:t>
            </a:r>
          </a:p>
        </p:txBody>
      </p:sp>
      <p:sp>
        <p:nvSpPr>
          <p:cNvPr id="30" name="Text Placeholder 3">
            <a:extLst>
              <a:ext uri="{FF2B5EF4-FFF2-40B4-BE49-F238E27FC236}">
                <a16:creationId xmlns:a16="http://schemas.microsoft.com/office/drawing/2014/main" id="{D077FECD-F318-1241-B1E2-94EA0EC19ECC}"/>
              </a:ext>
            </a:extLst>
          </p:cNvPr>
          <p:cNvSpPr>
            <a:spLocks noGrp="1"/>
          </p:cNvSpPr>
          <p:nvPr>
            <p:ph type="body" sz="quarter" idx="27" hasCustomPrompt="1"/>
          </p:nvPr>
        </p:nvSpPr>
        <p:spPr>
          <a:xfrm>
            <a:off x="5074068" y="2108603"/>
            <a:ext cx="774902" cy="226477"/>
          </a:xfrm>
        </p:spPr>
        <p:txBody>
          <a:bodyPr>
            <a:noAutofit/>
          </a:bodyPr>
          <a:lstStyle>
            <a:lvl1pPr marL="0" indent="0" algn="ctr">
              <a:lnSpc>
                <a:spcPct val="100000"/>
              </a:lnSpc>
              <a:buNone/>
              <a:defRPr sz="1334"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Side B</a:t>
            </a:r>
          </a:p>
        </p:txBody>
      </p:sp>
      <p:sp>
        <p:nvSpPr>
          <p:cNvPr id="31" name="Text Placeholder 3">
            <a:extLst>
              <a:ext uri="{FF2B5EF4-FFF2-40B4-BE49-F238E27FC236}">
                <a16:creationId xmlns:a16="http://schemas.microsoft.com/office/drawing/2014/main" id="{BA7F583C-00BB-F940-8D8F-A62D851CCB1D}"/>
              </a:ext>
            </a:extLst>
          </p:cNvPr>
          <p:cNvSpPr>
            <a:spLocks noGrp="1"/>
          </p:cNvSpPr>
          <p:nvPr>
            <p:ph type="body" sz="quarter" idx="28" hasCustomPrompt="1"/>
          </p:nvPr>
        </p:nvSpPr>
        <p:spPr>
          <a:xfrm>
            <a:off x="7664868" y="2108603"/>
            <a:ext cx="774902" cy="226477"/>
          </a:xfrm>
        </p:spPr>
        <p:txBody>
          <a:bodyPr>
            <a:noAutofit/>
          </a:bodyPr>
          <a:lstStyle>
            <a:lvl1pPr marL="0" indent="0" algn="ctr">
              <a:lnSpc>
                <a:spcPct val="100000"/>
              </a:lnSpc>
              <a:buNone/>
              <a:defRPr sz="1334"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Side C</a:t>
            </a:r>
          </a:p>
        </p:txBody>
      </p:sp>
      <p:sp>
        <p:nvSpPr>
          <p:cNvPr id="32" name="Text Placeholder 3">
            <a:extLst>
              <a:ext uri="{FF2B5EF4-FFF2-40B4-BE49-F238E27FC236}">
                <a16:creationId xmlns:a16="http://schemas.microsoft.com/office/drawing/2014/main" id="{16643075-6F8C-FC4B-963D-FA355139E9FE}"/>
              </a:ext>
            </a:extLst>
          </p:cNvPr>
          <p:cNvSpPr>
            <a:spLocks noGrp="1"/>
          </p:cNvSpPr>
          <p:nvPr>
            <p:ph type="body" sz="quarter" idx="29" hasCustomPrompt="1"/>
          </p:nvPr>
        </p:nvSpPr>
        <p:spPr>
          <a:xfrm>
            <a:off x="10266553" y="2108603"/>
            <a:ext cx="774902" cy="226477"/>
          </a:xfrm>
        </p:spPr>
        <p:txBody>
          <a:bodyPr>
            <a:noAutofit/>
          </a:bodyPr>
          <a:lstStyle>
            <a:lvl1pPr marL="0" indent="0" algn="ctr">
              <a:lnSpc>
                <a:spcPct val="100000"/>
              </a:lnSpc>
              <a:buNone/>
              <a:defRPr sz="1334"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Side D</a:t>
            </a:r>
          </a:p>
        </p:txBody>
      </p:sp>
    </p:spTree>
    <p:extLst>
      <p:ext uri="{BB962C8B-B14F-4D97-AF65-F5344CB8AC3E}">
        <p14:creationId xmlns:p14="http://schemas.microsoft.com/office/powerpoint/2010/main" val="2169571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58" name="Rectangle 57">
            <a:extLst>
              <a:ext uri="{FF2B5EF4-FFF2-40B4-BE49-F238E27FC236}">
                <a16:creationId xmlns:a16="http://schemas.microsoft.com/office/drawing/2014/main" id="{8AAF105E-4CF1-344A-B7DA-E2C53BFF2CF0}"/>
              </a:ext>
            </a:extLst>
          </p:cNvPr>
          <p:cNvSpPr/>
          <p:nvPr userDrawn="1"/>
        </p:nvSpPr>
        <p:spPr>
          <a:xfrm>
            <a:off x="4709578" y="1982021"/>
            <a:ext cx="2830020" cy="53003"/>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Text Placeholder 4">
            <a:extLst>
              <a:ext uri="{FF2B5EF4-FFF2-40B4-BE49-F238E27FC236}">
                <a16:creationId xmlns:a16="http://schemas.microsoft.com/office/drawing/2014/main" id="{5F8DD325-B5AD-764E-8B31-7B8A88F45BA2}"/>
              </a:ext>
            </a:extLst>
          </p:cNvPr>
          <p:cNvSpPr>
            <a:spLocks noGrp="1"/>
          </p:cNvSpPr>
          <p:nvPr>
            <p:ph type="body" sz="quarter" idx="11" hasCustomPrompt="1"/>
          </p:nvPr>
        </p:nvSpPr>
        <p:spPr>
          <a:xfrm>
            <a:off x="1861618" y="2490516"/>
            <a:ext cx="8544984" cy="628877"/>
          </a:xfrm>
        </p:spPr>
        <p:txBody>
          <a:bodyPr>
            <a:normAutofit/>
          </a:bodyPr>
          <a:lstStyle>
            <a:lvl1pPr marL="0" indent="0" algn="ctr">
              <a:buNone/>
              <a:defRPr sz="6000" b="1" i="0">
                <a:latin typeface="Arial Nova Cond" panose="020F0502020204030204" pitchFamily="34" charset="0"/>
              </a:defRPr>
            </a:lvl1pPr>
          </a:lstStyle>
          <a:p>
            <a:pPr lvl="0"/>
            <a:r>
              <a:rPr lang="en-US" dirty="0"/>
              <a:t>Get in touch.</a:t>
            </a:r>
          </a:p>
        </p:txBody>
      </p:sp>
      <p:sp>
        <p:nvSpPr>
          <p:cNvPr id="61" name="Text Placeholder 6">
            <a:extLst>
              <a:ext uri="{FF2B5EF4-FFF2-40B4-BE49-F238E27FC236}">
                <a16:creationId xmlns:a16="http://schemas.microsoft.com/office/drawing/2014/main" id="{C130E1F9-C43B-2441-A81D-11B5F3736044}"/>
              </a:ext>
            </a:extLst>
          </p:cNvPr>
          <p:cNvSpPr>
            <a:spLocks noGrp="1"/>
          </p:cNvSpPr>
          <p:nvPr>
            <p:ph type="body" sz="quarter" idx="12" hasCustomPrompt="1"/>
          </p:nvPr>
        </p:nvSpPr>
        <p:spPr>
          <a:xfrm>
            <a:off x="2955405" y="2207904"/>
            <a:ext cx="6357408" cy="154101"/>
          </a:xfrm>
        </p:spPr>
        <p:txBody>
          <a:bodyPr>
            <a:normAutofit/>
          </a:bodyPr>
          <a:lstStyle>
            <a:lvl1pPr marL="0" indent="0" algn="ctr">
              <a:buNone/>
              <a:defRPr sz="1200" b="0" i="0" spc="200">
                <a:latin typeface="Arial Nova Light" panose="020B0306020202020204" pitchFamily="34" charset="0"/>
                <a:ea typeface="Tahoma" panose="020B0604030504040204" pitchFamily="34" charset="0"/>
                <a:cs typeface="Arial" panose="020B0604020202020204" pitchFamily="34" charset="0"/>
              </a:defRPr>
            </a:lvl1pPr>
          </a:lstStyle>
          <a:p>
            <a:pPr lvl="0"/>
            <a:r>
              <a:rPr lang="en-US" dirty="0"/>
              <a:t>SUPPORTING CONTENT CAN GO HERE IF NEEDED</a:t>
            </a:r>
          </a:p>
        </p:txBody>
      </p:sp>
      <p:sp>
        <p:nvSpPr>
          <p:cNvPr id="62" name="Text Placeholder 3">
            <a:extLst>
              <a:ext uri="{FF2B5EF4-FFF2-40B4-BE49-F238E27FC236}">
                <a16:creationId xmlns:a16="http://schemas.microsoft.com/office/drawing/2014/main" id="{4E354FCF-3752-5B4B-89D4-A7F6F516E379}"/>
              </a:ext>
            </a:extLst>
          </p:cNvPr>
          <p:cNvSpPr>
            <a:spLocks noGrp="1"/>
          </p:cNvSpPr>
          <p:nvPr>
            <p:ph type="body" sz="quarter" idx="22" hasCustomPrompt="1"/>
          </p:nvPr>
        </p:nvSpPr>
        <p:spPr>
          <a:xfrm>
            <a:off x="4130084" y="3324875"/>
            <a:ext cx="4008050" cy="657258"/>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Contact info here</a:t>
            </a:r>
          </a:p>
        </p:txBody>
      </p:sp>
      <p:sp>
        <p:nvSpPr>
          <p:cNvPr id="7" name="Rectangle 6">
            <a:extLst>
              <a:ext uri="{FF2B5EF4-FFF2-40B4-BE49-F238E27FC236}">
                <a16:creationId xmlns:a16="http://schemas.microsoft.com/office/drawing/2014/main" id="{F42B0DB3-718E-3D4B-9E2E-FB3397F4F76D}"/>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p>
        </p:txBody>
      </p:sp>
    </p:spTree>
    <p:extLst>
      <p:ext uri="{BB962C8B-B14F-4D97-AF65-F5344CB8AC3E}">
        <p14:creationId xmlns:p14="http://schemas.microsoft.com/office/powerpoint/2010/main" val="3669861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9" name="Rectangle 18">
            <a:extLst>
              <a:ext uri="{FF2B5EF4-FFF2-40B4-BE49-F238E27FC236}">
                <a16:creationId xmlns:a16="http://schemas.microsoft.com/office/drawing/2014/main" id="{B6948F08-3B6D-774C-B53F-9871340A49B3}"/>
              </a:ext>
            </a:extLst>
          </p:cNvPr>
          <p:cNvSpPr/>
          <p:nvPr userDrawn="1"/>
        </p:nvSpPr>
        <p:spPr>
          <a:xfrm>
            <a:off x="960838" y="4077928"/>
            <a:ext cx="9784080" cy="53003"/>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 Placeholder 4">
            <a:extLst>
              <a:ext uri="{FF2B5EF4-FFF2-40B4-BE49-F238E27FC236}">
                <a16:creationId xmlns:a16="http://schemas.microsoft.com/office/drawing/2014/main" id="{90A3066E-ADEC-D646-9E2E-FBC88B51B594}"/>
              </a:ext>
            </a:extLst>
          </p:cNvPr>
          <p:cNvSpPr>
            <a:spLocks noGrp="1"/>
          </p:cNvSpPr>
          <p:nvPr>
            <p:ph type="body" sz="quarter" idx="11" hasCustomPrompt="1"/>
          </p:nvPr>
        </p:nvSpPr>
        <p:spPr>
          <a:xfrm>
            <a:off x="960839" y="4277699"/>
            <a:ext cx="8544984" cy="628877"/>
          </a:xfrm>
        </p:spPr>
        <p:txBody>
          <a:bodyPr>
            <a:normAutofit/>
          </a:bodyPr>
          <a:lstStyle>
            <a:lvl1pPr marL="0" indent="0">
              <a:buNone/>
              <a:defRPr sz="6000" b="1" i="0">
                <a:latin typeface="Arial Nova Cond" panose="020F0502020204030204" pitchFamily="34" charset="0"/>
              </a:defRPr>
            </a:lvl1pPr>
          </a:lstStyle>
          <a:p>
            <a:pPr lvl="0"/>
            <a:r>
              <a:rPr lang="en-US" dirty="0"/>
              <a:t>QUESTIONS?</a:t>
            </a:r>
          </a:p>
        </p:txBody>
      </p:sp>
      <p:sp>
        <p:nvSpPr>
          <p:cNvPr id="24" name="Text Placeholder 6">
            <a:extLst>
              <a:ext uri="{FF2B5EF4-FFF2-40B4-BE49-F238E27FC236}">
                <a16:creationId xmlns:a16="http://schemas.microsoft.com/office/drawing/2014/main" id="{20238A38-DEEB-A74C-A90C-A98B9B3E520F}"/>
              </a:ext>
            </a:extLst>
          </p:cNvPr>
          <p:cNvSpPr>
            <a:spLocks noGrp="1"/>
          </p:cNvSpPr>
          <p:nvPr>
            <p:ph type="body" sz="quarter" idx="12" hasCustomPrompt="1"/>
          </p:nvPr>
        </p:nvSpPr>
        <p:spPr>
          <a:xfrm>
            <a:off x="960838" y="5120029"/>
            <a:ext cx="6357408" cy="154101"/>
          </a:xfrm>
        </p:spPr>
        <p:txBody>
          <a:bodyPr>
            <a:normAutofit/>
          </a:bodyPr>
          <a:lstStyle>
            <a:lvl1pPr marL="0" indent="0">
              <a:buNone/>
              <a:defRPr sz="1200" b="0" i="0" spc="200">
                <a:latin typeface="Arial Nova Light" panose="020B0306020202020204" pitchFamily="34" charset="0"/>
                <a:ea typeface="Tahoma" panose="020B0604030504040204" pitchFamily="34" charset="0"/>
                <a:cs typeface="Arial" panose="020B0604020202020204" pitchFamily="34" charset="0"/>
              </a:defRPr>
            </a:lvl1pPr>
          </a:lstStyle>
          <a:p>
            <a:pPr lvl="0"/>
            <a:r>
              <a:rPr lang="en-US" dirty="0"/>
              <a:t>SUPPORTING CONTENT CAN GO HERE IF NEEDED</a:t>
            </a:r>
          </a:p>
        </p:txBody>
      </p:sp>
      <p:sp>
        <p:nvSpPr>
          <p:cNvPr id="7" name="Rectangle 6">
            <a:extLst>
              <a:ext uri="{FF2B5EF4-FFF2-40B4-BE49-F238E27FC236}">
                <a16:creationId xmlns:a16="http://schemas.microsoft.com/office/drawing/2014/main" id="{04653C5D-701C-8148-978F-3EB4B0190DE8}"/>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p>
        </p:txBody>
      </p:sp>
    </p:spTree>
    <p:extLst>
      <p:ext uri="{BB962C8B-B14F-4D97-AF65-F5344CB8AC3E}">
        <p14:creationId xmlns:p14="http://schemas.microsoft.com/office/powerpoint/2010/main" val="1558736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2F4745-CF5D-6840-8D01-D4A098A89A86}"/>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3" name="Rectangle 12">
            <a:extLst>
              <a:ext uri="{FF2B5EF4-FFF2-40B4-BE49-F238E27FC236}">
                <a16:creationId xmlns:a16="http://schemas.microsoft.com/office/drawing/2014/main" id="{DD2BB59A-56BA-9C4C-B0CD-865D1F2B76C5}"/>
              </a:ext>
            </a:extLst>
          </p:cNvPr>
          <p:cNvSpPr/>
          <p:nvPr userDrawn="1"/>
        </p:nvSpPr>
        <p:spPr>
          <a:xfrm>
            <a:off x="-2" y="1097280"/>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Text Placeholder 3">
            <a:extLst>
              <a:ext uri="{FF2B5EF4-FFF2-40B4-BE49-F238E27FC236}">
                <a16:creationId xmlns:a16="http://schemas.microsoft.com/office/drawing/2014/main" id="{726571C6-08D6-164B-A203-65C8D6A34A58}"/>
              </a:ext>
            </a:extLst>
          </p:cNvPr>
          <p:cNvSpPr>
            <a:spLocks noGrp="1"/>
          </p:cNvSpPr>
          <p:nvPr>
            <p:ph type="body" sz="quarter" idx="14" hasCustomPrompt="1"/>
          </p:nvPr>
        </p:nvSpPr>
        <p:spPr>
          <a:xfrm>
            <a:off x="548640" y="1719072"/>
            <a:ext cx="10212125" cy="3685032"/>
          </a:xfrm>
        </p:spPr>
        <p:txBody>
          <a:bodyPr>
            <a:noAutofit/>
          </a:bodyPr>
          <a:lstStyle>
            <a:lvl1pPr marL="0" indent="0">
              <a:lnSpc>
                <a:spcPct val="100000"/>
              </a:lnSpc>
              <a:buNone/>
              <a:defRPr sz="2400" b="0" i="0">
                <a:latin typeface="Arial Nova Light" panose="020B030602020202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pic>
        <p:nvPicPr>
          <p:cNvPr id="10" name="Picture 9" descr="Logo&#10;&#10;Description automatically generated">
            <a:extLst>
              <a:ext uri="{FF2B5EF4-FFF2-40B4-BE49-F238E27FC236}">
                <a16:creationId xmlns:a16="http://schemas.microsoft.com/office/drawing/2014/main" id="{082F5E35-B3C3-3E42-ACB5-5B22B4C9165F}"/>
              </a:ext>
            </a:extLst>
          </p:cNvPr>
          <p:cNvPicPr>
            <a:picLocks noChangeAspect="1"/>
          </p:cNvPicPr>
          <p:nvPr userDrawn="1"/>
        </p:nvPicPr>
        <p:blipFill>
          <a:blip r:embed="rId2"/>
          <a:stretch>
            <a:fillRect/>
          </a:stretch>
        </p:blipFill>
        <p:spPr>
          <a:xfrm>
            <a:off x="8929275" y="6033739"/>
            <a:ext cx="2424525" cy="551898"/>
          </a:xfrm>
          <a:prstGeom prst="rect">
            <a:avLst/>
          </a:prstGeom>
        </p:spPr>
      </p:pic>
      <p:grpSp>
        <p:nvGrpSpPr>
          <p:cNvPr id="7" name="Group 6">
            <a:extLst>
              <a:ext uri="{FF2B5EF4-FFF2-40B4-BE49-F238E27FC236}">
                <a16:creationId xmlns:a16="http://schemas.microsoft.com/office/drawing/2014/main" id="{4A092897-E05E-9644-B9C5-280A909B8837}"/>
              </a:ext>
            </a:extLst>
          </p:cNvPr>
          <p:cNvGrpSpPr>
            <a:grpSpLocks/>
          </p:cNvGrpSpPr>
          <p:nvPr userDrawn="1"/>
        </p:nvGrpSpPr>
        <p:grpSpPr>
          <a:xfrm>
            <a:off x="10274057" y="312196"/>
            <a:ext cx="818734" cy="818734"/>
            <a:chOff x="8699157" y="580768"/>
            <a:chExt cx="909704" cy="909704"/>
          </a:xfrm>
          <a:effectLst>
            <a:reflection blurRad="6350" stA="52000" endA="300" endPos="35000" dir="5400000" sy="-100000" algn="bl" rotWithShape="0"/>
          </a:effectLst>
        </p:grpSpPr>
        <p:sp>
          <p:nvSpPr>
            <p:cNvPr id="8" name="Oval 7">
              <a:extLst>
                <a:ext uri="{FF2B5EF4-FFF2-40B4-BE49-F238E27FC236}">
                  <a16:creationId xmlns:a16="http://schemas.microsoft.com/office/drawing/2014/main" id="{66827E5F-23AD-4F4A-9903-2D0D65ADFE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5DAAAFA-8CA5-CB4C-A14D-D59711523CAA}"/>
                </a:ext>
              </a:extLst>
            </p:cNvPr>
            <p:cNvPicPr>
              <a:picLocks noChangeAspect="1"/>
            </p:cNvPicPr>
            <p:nvPr/>
          </p:nvPicPr>
          <p:blipFill>
            <a:blip r:embed="rId3"/>
            <a:srcRect/>
            <a:stretch/>
          </p:blipFill>
          <p:spPr>
            <a:xfrm>
              <a:off x="8804759" y="686370"/>
              <a:ext cx="698500" cy="698500"/>
            </a:xfrm>
            <a:prstGeom prst="rect">
              <a:avLst/>
            </a:prstGeom>
          </p:spPr>
        </p:pic>
      </p:grpSp>
      <p:sp>
        <p:nvSpPr>
          <p:cNvPr id="11" name="Text Placeholder 2">
            <a:extLst>
              <a:ext uri="{FF2B5EF4-FFF2-40B4-BE49-F238E27FC236}">
                <a16:creationId xmlns:a16="http://schemas.microsoft.com/office/drawing/2014/main" id="{CDAA3DD0-70F3-8C4C-A779-33FADB3C9448}"/>
              </a:ext>
            </a:extLst>
          </p:cNvPr>
          <p:cNvSpPr>
            <a:spLocks noGrp="1"/>
          </p:cNvSpPr>
          <p:nvPr>
            <p:ph type="body" sz="quarter" idx="10" hasCustomPrompt="1"/>
          </p:nvPr>
        </p:nvSpPr>
        <p:spPr>
          <a:xfrm>
            <a:off x="548640" y="372792"/>
            <a:ext cx="8380635" cy="71323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Tree>
    <p:extLst>
      <p:ext uri="{BB962C8B-B14F-4D97-AF65-F5344CB8AC3E}">
        <p14:creationId xmlns:p14="http://schemas.microsoft.com/office/powerpoint/2010/main" val="3992903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83366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ex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2F4745-CF5D-6840-8D01-D4A098A89A86}"/>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dirty="0"/>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3" name="Rectangle 12">
            <a:extLst>
              <a:ext uri="{FF2B5EF4-FFF2-40B4-BE49-F238E27FC236}">
                <a16:creationId xmlns:a16="http://schemas.microsoft.com/office/drawing/2014/main" id="{DD2BB59A-56BA-9C4C-B0CD-865D1F2B76C5}"/>
              </a:ext>
            </a:extLst>
          </p:cNvPr>
          <p:cNvSpPr/>
          <p:nvPr userDrawn="1"/>
        </p:nvSpPr>
        <p:spPr>
          <a:xfrm>
            <a:off x="-2" y="1097280"/>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Text Placeholder 2">
            <a:extLst>
              <a:ext uri="{FF2B5EF4-FFF2-40B4-BE49-F238E27FC236}">
                <a16:creationId xmlns:a16="http://schemas.microsoft.com/office/drawing/2014/main" id="{C8526FE7-F572-9F4A-96A0-636385883B14}"/>
              </a:ext>
            </a:extLst>
          </p:cNvPr>
          <p:cNvSpPr>
            <a:spLocks noGrp="1"/>
          </p:cNvSpPr>
          <p:nvPr>
            <p:ph type="body" sz="quarter" idx="10" hasCustomPrompt="1"/>
          </p:nvPr>
        </p:nvSpPr>
        <p:spPr>
          <a:xfrm>
            <a:off x="548640" y="372792"/>
            <a:ext cx="2331145" cy="71323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
        <p:nvSpPr>
          <p:cNvPr id="22" name="Text Placeholder 3">
            <a:extLst>
              <a:ext uri="{FF2B5EF4-FFF2-40B4-BE49-F238E27FC236}">
                <a16:creationId xmlns:a16="http://schemas.microsoft.com/office/drawing/2014/main" id="{726571C6-08D6-164B-A203-65C8D6A34A58}"/>
              </a:ext>
            </a:extLst>
          </p:cNvPr>
          <p:cNvSpPr>
            <a:spLocks noGrp="1"/>
          </p:cNvSpPr>
          <p:nvPr>
            <p:ph type="body" sz="quarter" idx="14" hasCustomPrompt="1"/>
          </p:nvPr>
        </p:nvSpPr>
        <p:spPr>
          <a:xfrm>
            <a:off x="548640" y="1719072"/>
            <a:ext cx="10212125" cy="1283772"/>
          </a:xfrm>
        </p:spPr>
        <p:txBody>
          <a:bodyPr>
            <a:noAutofit/>
          </a:bodyPr>
          <a:lstStyle>
            <a:lvl1pPr marL="0" indent="0">
              <a:lnSpc>
                <a:spcPct val="100000"/>
              </a:lnSpc>
              <a:buNone/>
              <a:defRPr sz="2400" b="0" i="0">
                <a:latin typeface="Arial Nova Light" panose="020B030602020202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pic>
        <p:nvPicPr>
          <p:cNvPr id="10" name="Picture 9" descr="Logo&#10;&#10;Description automatically generated">
            <a:extLst>
              <a:ext uri="{FF2B5EF4-FFF2-40B4-BE49-F238E27FC236}">
                <a16:creationId xmlns:a16="http://schemas.microsoft.com/office/drawing/2014/main" id="{082F5E35-B3C3-3E42-ACB5-5B22B4C9165F}"/>
              </a:ext>
            </a:extLst>
          </p:cNvPr>
          <p:cNvPicPr>
            <a:picLocks noChangeAspect="1"/>
          </p:cNvPicPr>
          <p:nvPr userDrawn="1"/>
        </p:nvPicPr>
        <p:blipFill>
          <a:blip r:embed="rId2"/>
          <a:stretch>
            <a:fillRect/>
          </a:stretch>
        </p:blipFill>
        <p:spPr>
          <a:xfrm>
            <a:off x="8929275" y="6033739"/>
            <a:ext cx="2424525" cy="551898"/>
          </a:xfrm>
          <a:prstGeom prst="rect">
            <a:avLst/>
          </a:prstGeom>
        </p:spPr>
      </p:pic>
      <p:grpSp>
        <p:nvGrpSpPr>
          <p:cNvPr id="7" name="Group 6">
            <a:extLst>
              <a:ext uri="{FF2B5EF4-FFF2-40B4-BE49-F238E27FC236}">
                <a16:creationId xmlns:a16="http://schemas.microsoft.com/office/drawing/2014/main" id="{4A092897-E05E-9644-B9C5-280A909B8837}"/>
              </a:ext>
            </a:extLst>
          </p:cNvPr>
          <p:cNvGrpSpPr>
            <a:grpSpLocks/>
          </p:cNvGrpSpPr>
          <p:nvPr userDrawn="1"/>
        </p:nvGrpSpPr>
        <p:grpSpPr>
          <a:xfrm>
            <a:off x="10274057" y="312196"/>
            <a:ext cx="818734" cy="818734"/>
            <a:chOff x="8699157" y="580768"/>
            <a:chExt cx="909704" cy="909704"/>
          </a:xfrm>
          <a:effectLst>
            <a:reflection blurRad="6350" stA="52000" endA="300" endPos="35000" dir="5400000" sy="-100000" algn="bl" rotWithShape="0"/>
          </a:effectLst>
        </p:grpSpPr>
        <p:sp>
          <p:nvSpPr>
            <p:cNvPr id="8" name="Oval 7">
              <a:extLst>
                <a:ext uri="{FF2B5EF4-FFF2-40B4-BE49-F238E27FC236}">
                  <a16:creationId xmlns:a16="http://schemas.microsoft.com/office/drawing/2014/main" id="{66827E5F-23AD-4F4A-9903-2D0D65ADFE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5DAAAFA-8CA5-CB4C-A14D-D59711523CAA}"/>
                </a:ext>
              </a:extLst>
            </p:cNvPr>
            <p:cNvPicPr>
              <a:picLocks noChangeAspect="1"/>
            </p:cNvPicPr>
            <p:nvPr/>
          </p:nvPicPr>
          <p:blipFill>
            <a:blip r:embed="rId3"/>
            <a:srcRect/>
            <a:stretch/>
          </p:blipFill>
          <p:spPr>
            <a:xfrm>
              <a:off x="8804759" y="686370"/>
              <a:ext cx="698500" cy="698500"/>
            </a:xfrm>
            <a:prstGeom prst="rect">
              <a:avLst/>
            </a:prstGeom>
          </p:spPr>
        </p:pic>
      </p:grpSp>
      <p:sp>
        <p:nvSpPr>
          <p:cNvPr id="4" name="Text Placeholder 3">
            <a:extLst>
              <a:ext uri="{FF2B5EF4-FFF2-40B4-BE49-F238E27FC236}">
                <a16:creationId xmlns:a16="http://schemas.microsoft.com/office/drawing/2014/main" id="{6461466C-1A4E-1246-88F6-4F6E7AA72E4A}"/>
              </a:ext>
            </a:extLst>
          </p:cNvPr>
          <p:cNvSpPr>
            <a:spLocks noGrp="1"/>
          </p:cNvSpPr>
          <p:nvPr>
            <p:ph type="body" sz="quarter" idx="15"/>
          </p:nvPr>
        </p:nvSpPr>
        <p:spPr>
          <a:xfrm>
            <a:off x="3037917" y="400928"/>
            <a:ext cx="5891357" cy="684230"/>
          </a:xfrm>
        </p:spPr>
        <p:txBody>
          <a:bodyPr>
            <a:noAutofit/>
          </a:bodyPr>
          <a:lstStyle>
            <a:lvl1pPr marL="0" indent="0">
              <a:buNone/>
              <a:defRPr sz="1800" b="0" i="0">
                <a:solidFill>
                  <a:srgbClr val="DF5C40"/>
                </a:solidFill>
                <a:latin typeface="Arial Nova Cond Light" panose="020B0306020202020204" pitchFamily="34" charset="0"/>
              </a:defRPr>
            </a:lvl1pPr>
            <a:lvl2pPr marL="609584" indent="0">
              <a:buNone/>
              <a:defRPr sz="1800" b="0" i="0">
                <a:latin typeface="Arial Nova Cond Light" panose="020B0306020202020204" pitchFamily="34" charset="0"/>
              </a:defRPr>
            </a:lvl2pPr>
            <a:lvl3pPr marL="1219169" indent="0">
              <a:buNone/>
              <a:defRPr sz="1800" b="0" i="0">
                <a:latin typeface="Arial Nova Cond Light" panose="020B0306020202020204" pitchFamily="34" charset="0"/>
              </a:defRPr>
            </a:lvl3pPr>
            <a:lvl4pPr marL="1828754" indent="0">
              <a:buNone/>
              <a:defRPr sz="1800" b="0" i="0">
                <a:latin typeface="Arial Nova Cond Light" panose="020B0306020202020204" pitchFamily="34" charset="0"/>
              </a:defRPr>
            </a:lvl4pPr>
            <a:lvl5pPr marL="2438339" indent="0">
              <a:buNone/>
              <a:defRPr sz="1800" b="0" i="0">
                <a:latin typeface="Arial Nova Cond Light" panose="020B0306020202020204" pitchFamily="34" charset="0"/>
              </a:defRPr>
            </a:lvl5pPr>
          </a:lstStyle>
          <a:p>
            <a:pPr lvl="0"/>
            <a:r>
              <a:rPr lang="en-US" dirty="0"/>
              <a:t>Click to edit Master text styles</a:t>
            </a:r>
          </a:p>
        </p:txBody>
      </p:sp>
      <p:sp>
        <p:nvSpPr>
          <p:cNvPr id="12" name="Text Placeholder 3">
            <a:extLst>
              <a:ext uri="{FF2B5EF4-FFF2-40B4-BE49-F238E27FC236}">
                <a16:creationId xmlns:a16="http://schemas.microsoft.com/office/drawing/2014/main" id="{3457EABF-BDB4-0746-8565-11C53B13F1FD}"/>
              </a:ext>
            </a:extLst>
          </p:cNvPr>
          <p:cNvSpPr>
            <a:spLocks noGrp="1"/>
          </p:cNvSpPr>
          <p:nvPr>
            <p:ph type="body" sz="quarter" idx="16" hasCustomPrompt="1"/>
          </p:nvPr>
        </p:nvSpPr>
        <p:spPr>
          <a:xfrm>
            <a:off x="548640" y="3510843"/>
            <a:ext cx="10125986" cy="2049035"/>
          </a:xfrm>
        </p:spPr>
        <p:txBody>
          <a:bodyPr>
            <a:noAutofit/>
          </a:bodyPr>
          <a:lstStyle>
            <a:lvl1pPr marL="457200" indent="-457200">
              <a:lnSpc>
                <a:spcPct val="100000"/>
              </a:lnSpc>
              <a:buClr>
                <a:srgbClr val="DF5C40"/>
              </a:buClr>
              <a:buFont typeface="+mj-lt"/>
              <a:buAutoNum type="arabicParenR"/>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Bullet 1</a:t>
            </a:r>
          </a:p>
          <a:p>
            <a:pPr lvl="0"/>
            <a:r>
              <a:rPr lang="en-US" dirty="0"/>
              <a:t>Bullet 2</a:t>
            </a:r>
          </a:p>
          <a:p>
            <a:pPr lvl="0"/>
            <a:r>
              <a:rPr lang="en-US" dirty="0"/>
              <a:t>Bullet 3</a:t>
            </a:r>
          </a:p>
          <a:p>
            <a:pPr lvl="0"/>
            <a:endParaRPr lang="en-US" dirty="0"/>
          </a:p>
        </p:txBody>
      </p:sp>
    </p:spTree>
    <p:extLst>
      <p:ext uri="{BB962C8B-B14F-4D97-AF65-F5344CB8AC3E}">
        <p14:creationId xmlns:p14="http://schemas.microsoft.com/office/powerpoint/2010/main" val="2475381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ex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2F4745-CF5D-6840-8D01-D4A098A89A86}"/>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dirty="0"/>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3" name="Rectangle 12">
            <a:extLst>
              <a:ext uri="{FF2B5EF4-FFF2-40B4-BE49-F238E27FC236}">
                <a16:creationId xmlns:a16="http://schemas.microsoft.com/office/drawing/2014/main" id="{DD2BB59A-56BA-9C4C-B0CD-865D1F2B76C5}"/>
              </a:ext>
            </a:extLst>
          </p:cNvPr>
          <p:cNvSpPr/>
          <p:nvPr userDrawn="1"/>
        </p:nvSpPr>
        <p:spPr>
          <a:xfrm>
            <a:off x="-2" y="1097280"/>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Text Placeholder 2">
            <a:extLst>
              <a:ext uri="{FF2B5EF4-FFF2-40B4-BE49-F238E27FC236}">
                <a16:creationId xmlns:a16="http://schemas.microsoft.com/office/drawing/2014/main" id="{C8526FE7-F572-9F4A-96A0-636385883B14}"/>
              </a:ext>
            </a:extLst>
          </p:cNvPr>
          <p:cNvSpPr>
            <a:spLocks noGrp="1"/>
          </p:cNvSpPr>
          <p:nvPr>
            <p:ph type="body" sz="quarter" idx="10" hasCustomPrompt="1"/>
          </p:nvPr>
        </p:nvSpPr>
        <p:spPr>
          <a:xfrm>
            <a:off x="548640" y="372792"/>
            <a:ext cx="2331145" cy="71323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
        <p:nvSpPr>
          <p:cNvPr id="22" name="Text Placeholder 3">
            <a:extLst>
              <a:ext uri="{FF2B5EF4-FFF2-40B4-BE49-F238E27FC236}">
                <a16:creationId xmlns:a16="http://schemas.microsoft.com/office/drawing/2014/main" id="{726571C6-08D6-164B-A203-65C8D6A34A58}"/>
              </a:ext>
            </a:extLst>
          </p:cNvPr>
          <p:cNvSpPr>
            <a:spLocks noGrp="1"/>
          </p:cNvSpPr>
          <p:nvPr>
            <p:ph type="body" sz="quarter" idx="14" hasCustomPrompt="1"/>
          </p:nvPr>
        </p:nvSpPr>
        <p:spPr>
          <a:xfrm>
            <a:off x="548640" y="1719072"/>
            <a:ext cx="10212125" cy="3685032"/>
          </a:xfrm>
        </p:spPr>
        <p:txBody>
          <a:bodyPr>
            <a:noAutofit/>
          </a:bodyPr>
          <a:lstStyle>
            <a:lvl1pPr marL="0" indent="0">
              <a:lnSpc>
                <a:spcPct val="100000"/>
              </a:lnSpc>
              <a:buNone/>
              <a:defRPr sz="2400" b="0" i="0">
                <a:latin typeface="Arial Nova Light" panose="020B030602020202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pic>
        <p:nvPicPr>
          <p:cNvPr id="10" name="Picture 9" descr="Logo&#10;&#10;Description automatically generated">
            <a:extLst>
              <a:ext uri="{FF2B5EF4-FFF2-40B4-BE49-F238E27FC236}">
                <a16:creationId xmlns:a16="http://schemas.microsoft.com/office/drawing/2014/main" id="{082F5E35-B3C3-3E42-ACB5-5B22B4C9165F}"/>
              </a:ext>
            </a:extLst>
          </p:cNvPr>
          <p:cNvPicPr>
            <a:picLocks noChangeAspect="1"/>
          </p:cNvPicPr>
          <p:nvPr userDrawn="1"/>
        </p:nvPicPr>
        <p:blipFill>
          <a:blip r:embed="rId2"/>
          <a:stretch>
            <a:fillRect/>
          </a:stretch>
        </p:blipFill>
        <p:spPr>
          <a:xfrm>
            <a:off x="8929275" y="6033739"/>
            <a:ext cx="2424525" cy="551898"/>
          </a:xfrm>
          <a:prstGeom prst="rect">
            <a:avLst/>
          </a:prstGeom>
        </p:spPr>
      </p:pic>
      <p:grpSp>
        <p:nvGrpSpPr>
          <p:cNvPr id="7" name="Group 6">
            <a:extLst>
              <a:ext uri="{FF2B5EF4-FFF2-40B4-BE49-F238E27FC236}">
                <a16:creationId xmlns:a16="http://schemas.microsoft.com/office/drawing/2014/main" id="{4A092897-E05E-9644-B9C5-280A909B8837}"/>
              </a:ext>
            </a:extLst>
          </p:cNvPr>
          <p:cNvGrpSpPr>
            <a:grpSpLocks/>
          </p:cNvGrpSpPr>
          <p:nvPr userDrawn="1"/>
        </p:nvGrpSpPr>
        <p:grpSpPr>
          <a:xfrm>
            <a:off x="10274057" y="312196"/>
            <a:ext cx="818734" cy="818734"/>
            <a:chOff x="8699157" y="580768"/>
            <a:chExt cx="909704" cy="909704"/>
          </a:xfrm>
          <a:effectLst>
            <a:reflection blurRad="6350" stA="52000" endA="300" endPos="35000" dir="5400000" sy="-100000" algn="bl" rotWithShape="0"/>
          </a:effectLst>
        </p:grpSpPr>
        <p:sp>
          <p:nvSpPr>
            <p:cNvPr id="8" name="Oval 7">
              <a:extLst>
                <a:ext uri="{FF2B5EF4-FFF2-40B4-BE49-F238E27FC236}">
                  <a16:creationId xmlns:a16="http://schemas.microsoft.com/office/drawing/2014/main" id="{66827E5F-23AD-4F4A-9903-2D0D65ADFE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5DAAAFA-8CA5-CB4C-A14D-D59711523CAA}"/>
                </a:ext>
              </a:extLst>
            </p:cNvPr>
            <p:cNvPicPr>
              <a:picLocks noChangeAspect="1"/>
            </p:cNvPicPr>
            <p:nvPr/>
          </p:nvPicPr>
          <p:blipFill>
            <a:blip r:embed="rId3"/>
            <a:srcRect/>
            <a:stretch/>
          </p:blipFill>
          <p:spPr>
            <a:xfrm>
              <a:off x="8804759" y="686370"/>
              <a:ext cx="698500" cy="698500"/>
            </a:xfrm>
            <a:prstGeom prst="rect">
              <a:avLst/>
            </a:prstGeom>
          </p:spPr>
        </p:pic>
      </p:grpSp>
      <p:sp>
        <p:nvSpPr>
          <p:cNvPr id="4" name="Text Placeholder 3">
            <a:extLst>
              <a:ext uri="{FF2B5EF4-FFF2-40B4-BE49-F238E27FC236}">
                <a16:creationId xmlns:a16="http://schemas.microsoft.com/office/drawing/2014/main" id="{6461466C-1A4E-1246-88F6-4F6E7AA72E4A}"/>
              </a:ext>
            </a:extLst>
          </p:cNvPr>
          <p:cNvSpPr>
            <a:spLocks noGrp="1"/>
          </p:cNvSpPr>
          <p:nvPr>
            <p:ph type="body" sz="quarter" idx="15"/>
          </p:nvPr>
        </p:nvSpPr>
        <p:spPr>
          <a:xfrm>
            <a:off x="3037917" y="400928"/>
            <a:ext cx="5891357" cy="684230"/>
          </a:xfrm>
        </p:spPr>
        <p:txBody>
          <a:bodyPr>
            <a:noAutofit/>
          </a:bodyPr>
          <a:lstStyle>
            <a:lvl1pPr marL="0" indent="0">
              <a:buNone/>
              <a:defRPr sz="1800" b="0" i="0">
                <a:solidFill>
                  <a:srgbClr val="DF5C40"/>
                </a:solidFill>
                <a:latin typeface="Arial Nova Cond Light" panose="020B0306020202020204" pitchFamily="34" charset="0"/>
              </a:defRPr>
            </a:lvl1pPr>
            <a:lvl2pPr marL="609584" indent="0">
              <a:buNone/>
              <a:defRPr sz="1800" b="0" i="0">
                <a:latin typeface="Arial Nova Cond Light" panose="020B0306020202020204" pitchFamily="34" charset="0"/>
              </a:defRPr>
            </a:lvl2pPr>
            <a:lvl3pPr marL="1219169" indent="0">
              <a:buNone/>
              <a:defRPr sz="1800" b="0" i="0">
                <a:latin typeface="Arial Nova Cond Light" panose="020B0306020202020204" pitchFamily="34" charset="0"/>
              </a:defRPr>
            </a:lvl3pPr>
            <a:lvl4pPr marL="1828754" indent="0">
              <a:buNone/>
              <a:defRPr sz="1800" b="0" i="0">
                <a:latin typeface="Arial Nova Cond Light" panose="020B0306020202020204" pitchFamily="34" charset="0"/>
              </a:defRPr>
            </a:lvl4pPr>
            <a:lvl5pPr marL="2438339" indent="0">
              <a:buNone/>
              <a:defRPr sz="1800" b="0" i="0">
                <a:latin typeface="Arial Nova Cond Light" panose="020B0306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8173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ex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2F4745-CF5D-6840-8D01-D4A098A89A86}"/>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dirty="0"/>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3" name="Rectangle 12">
            <a:extLst>
              <a:ext uri="{FF2B5EF4-FFF2-40B4-BE49-F238E27FC236}">
                <a16:creationId xmlns:a16="http://schemas.microsoft.com/office/drawing/2014/main" id="{DD2BB59A-56BA-9C4C-B0CD-865D1F2B76C5}"/>
              </a:ext>
            </a:extLst>
          </p:cNvPr>
          <p:cNvSpPr/>
          <p:nvPr userDrawn="1"/>
        </p:nvSpPr>
        <p:spPr>
          <a:xfrm>
            <a:off x="-2" y="1097280"/>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Text Placeholder 2">
            <a:extLst>
              <a:ext uri="{FF2B5EF4-FFF2-40B4-BE49-F238E27FC236}">
                <a16:creationId xmlns:a16="http://schemas.microsoft.com/office/drawing/2014/main" id="{C8526FE7-F572-9F4A-96A0-636385883B14}"/>
              </a:ext>
            </a:extLst>
          </p:cNvPr>
          <p:cNvSpPr>
            <a:spLocks noGrp="1"/>
          </p:cNvSpPr>
          <p:nvPr>
            <p:ph type="body" sz="quarter" idx="10" hasCustomPrompt="1"/>
          </p:nvPr>
        </p:nvSpPr>
        <p:spPr>
          <a:xfrm>
            <a:off x="548640" y="372792"/>
            <a:ext cx="2331145" cy="71323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
        <p:nvSpPr>
          <p:cNvPr id="22" name="Text Placeholder 3">
            <a:extLst>
              <a:ext uri="{FF2B5EF4-FFF2-40B4-BE49-F238E27FC236}">
                <a16:creationId xmlns:a16="http://schemas.microsoft.com/office/drawing/2014/main" id="{726571C6-08D6-164B-A203-65C8D6A34A58}"/>
              </a:ext>
            </a:extLst>
          </p:cNvPr>
          <p:cNvSpPr>
            <a:spLocks noGrp="1"/>
          </p:cNvSpPr>
          <p:nvPr>
            <p:ph type="body" sz="quarter" idx="14" hasCustomPrompt="1"/>
          </p:nvPr>
        </p:nvSpPr>
        <p:spPr>
          <a:xfrm>
            <a:off x="548640" y="1719072"/>
            <a:ext cx="10212125" cy="3685032"/>
          </a:xfrm>
        </p:spPr>
        <p:txBody>
          <a:bodyPr>
            <a:noAutofit/>
          </a:bodyPr>
          <a:lstStyle>
            <a:lvl1pPr marL="0" indent="0">
              <a:lnSpc>
                <a:spcPct val="100000"/>
              </a:lnSpc>
              <a:buNone/>
              <a:defRPr sz="2400" b="0" i="0">
                <a:latin typeface="Arial Nova Light" panose="020B030602020202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grpSp>
        <p:nvGrpSpPr>
          <p:cNvPr id="7" name="Group 6">
            <a:extLst>
              <a:ext uri="{FF2B5EF4-FFF2-40B4-BE49-F238E27FC236}">
                <a16:creationId xmlns:a16="http://schemas.microsoft.com/office/drawing/2014/main" id="{4A092897-E05E-9644-B9C5-280A909B8837}"/>
              </a:ext>
            </a:extLst>
          </p:cNvPr>
          <p:cNvGrpSpPr>
            <a:grpSpLocks/>
          </p:cNvGrpSpPr>
          <p:nvPr userDrawn="1"/>
        </p:nvGrpSpPr>
        <p:grpSpPr>
          <a:xfrm>
            <a:off x="10274057" y="312196"/>
            <a:ext cx="818734" cy="818734"/>
            <a:chOff x="8699157" y="580768"/>
            <a:chExt cx="909704" cy="909704"/>
          </a:xfrm>
          <a:effectLst>
            <a:reflection blurRad="6350" stA="52000" endA="300" endPos="35000" dir="5400000" sy="-100000" algn="bl" rotWithShape="0"/>
          </a:effectLst>
        </p:grpSpPr>
        <p:sp>
          <p:nvSpPr>
            <p:cNvPr id="8" name="Oval 7">
              <a:extLst>
                <a:ext uri="{FF2B5EF4-FFF2-40B4-BE49-F238E27FC236}">
                  <a16:creationId xmlns:a16="http://schemas.microsoft.com/office/drawing/2014/main" id="{66827E5F-23AD-4F4A-9903-2D0D65ADFE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5DAAAFA-8CA5-CB4C-A14D-D59711523CAA}"/>
                </a:ext>
              </a:extLst>
            </p:cNvPr>
            <p:cNvPicPr>
              <a:picLocks noChangeAspect="1"/>
            </p:cNvPicPr>
            <p:nvPr/>
          </p:nvPicPr>
          <p:blipFill>
            <a:blip r:embed="rId2"/>
            <a:srcRect/>
            <a:stretch/>
          </p:blipFill>
          <p:spPr>
            <a:xfrm>
              <a:off x="8804759" y="686370"/>
              <a:ext cx="698500" cy="698500"/>
            </a:xfrm>
            <a:prstGeom prst="rect">
              <a:avLst/>
            </a:prstGeom>
          </p:spPr>
        </p:pic>
      </p:grpSp>
      <p:sp>
        <p:nvSpPr>
          <p:cNvPr id="4" name="Text Placeholder 3">
            <a:extLst>
              <a:ext uri="{FF2B5EF4-FFF2-40B4-BE49-F238E27FC236}">
                <a16:creationId xmlns:a16="http://schemas.microsoft.com/office/drawing/2014/main" id="{6461466C-1A4E-1246-88F6-4F6E7AA72E4A}"/>
              </a:ext>
            </a:extLst>
          </p:cNvPr>
          <p:cNvSpPr>
            <a:spLocks noGrp="1"/>
          </p:cNvSpPr>
          <p:nvPr>
            <p:ph type="body" sz="quarter" idx="15"/>
          </p:nvPr>
        </p:nvSpPr>
        <p:spPr>
          <a:xfrm>
            <a:off x="3037917" y="400928"/>
            <a:ext cx="5891357" cy="684230"/>
          </a:xfrm>
        </p:spPr>
        <p:txBody>
          <a:bodyPr>
            <a:noAutofit/>
          </a:bodyPr>
          <a:lstStyle>
            <a:lvl1pPr marL="0" indent="0">
              <a:buNone/>
              <a:defRPr sz="1800" b="0" i="0">
                <a:solidFill>
                  <a:srgbClr val="DF5C40"/>
                </a:solidFill>
                <a:latin typeface="Arial Nova Cond Light" panose="020B0306020202020204" pitchFamily="34" charset="0"/>
              </a:defRPr>
            </a:lvl1pPr>
            <a:lvl2pPr marL="609584" indent="0">
              <a:buNone/>
              <a:defRPr sz="1800" b="0" i="0">
                <a:latin typeface="Arial Nova Cond Light" panose="020B0306020202020204" pitchFamily="34" charset="0"/>
              </a:defRPr>
            </a:lvl2pPr>
            <a:lvl3pPr marL="1219169" indent="0">
              <a:buNone/>
              <a:defRPr sz="1800" b="0" i="0">
                <a:latin typeface="Arial Nova Cond Light" panose="020B0306020202020204" pitchFamily="34" charset="0"/>
              </a:defRPr>
            </a:lvl3pPr>
            <a:lvl4pPr marL="1828754" indent="0">
              <a:buNone/>
              <a:defRPr sz="1800" b="0" i="0">
                <a:latin typeface="Arial Nova Cond Light" panose="020B0306020202020204" pitchFamily="34" charset="0"/>
              </a:defRPr>
            </a:lvl4pPr>
            <a:lvl5pPr marL="2438339" indent="0">
              <a:buNone/>
              <a:defRPr sz="1800" b="0" i="0">
                <a:latin typeface="Arial Nova Cond Light" panose="020B0306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962131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D7672-6084-9F45-9072-EC2359AD33A0}"/>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22" name="Text Placeholder 3">
            <a:extLst>
              <a:ext uri="{FF2B5EF4-FFF2-40B4-BE49-F238E27FC236}">
                <a16:creationId xmlns:a16="http://schemas.microsoft.com/office/drawing/2014/main" id="{726571C6-08D6-164B-A203-65C8D6A34A58}"/>
              </a:ext>
            </a:extLst>
          </p:cNvPr>
          <p:cNvSpPr>
            <a:spLocks noGrp="1"/>
          </p:cNvSpPr>
          <p:nvPr>
            <p:ph type="body" sz="quarter" idx="14" hasCustomPrompt="1"/>
          </p:nvPr>
        </p:nvSpPr>
        <p:spPr>
          <a:xfrm>
            <a:off x="548640" y="1878013"/>
            <a:ext cx="10125986" cy="3681866"/>
          </a:xfrm>
        </p:spPr>
        <p:txBody>
          <a:bodyPr>
            <a:noAutofit/>
          </a:bodyPr>
          <a:lstStyle>
            <a:lvl1pPr marL="304793" indent="-304793">
              <a:lnSpc>
                <a:spcPct val="100000"/>
              </a:lnSpc>
              <a:buClr>
                <a:srgbClr val="DF5C40"/>
              </a:buClr>
              <a:buFont typeface="Courier New" panose="02070309020205020404" pitchFamily="49" charset="0"/>
              <a:buChar char="o"/>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Bullet 1</a:t>
            </a:r>
          </a:p>
          <a:p>
            <a:pPr lvl="0"/>
            <a:r>
              <a:rPr lang="en-US" dirty="0"/>
              <a:t>Bullet 2</a:t>
            </a:r>
          </a:p>
          <a:p>
            <a:pPr lvl="0"/>
            <a:r>
              <a:rPr lang="en-US" dirty="0"/>
              <a:t>Bullet 3</a:t>
            </a:r>
          </a:p>
          <a:p>
            <a:pPr lvl="0"/>
            <a:endParaRPr lang="en-US" dirty="0"/>
          </a:p>
        </p:txBody>
      </p:sp>
      <p:sp>
        <p:nvSpPr>
          <p:cNvPr id="8" name="Rectangle 7">
            <a:extLst>
              <a:ext uri="{FF2B5EF4-FFF2-40B4-BE49-F238E27FC236}">
                <a16:creationId xmlns:a16="http://schemas.microsoft.com/office/drawing/2014/main" id="{E68E7285-F3EE-1E45-B456-7C1F331111B2}"/>
              </a:ext>
            </a:extLst>
          </p:cNvPr>
          <p:cNvSpPr/>
          <p:nvPr userDrawn="1"/>
        </p:nvSpPr>
        <p:spPr>
          <a:xfrm>
            <a:off x="-2" y="916342"/>
            <a:ext cx="8961120"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Text Placeholder 2">
            <a:extLst>
              <a:ext uri="{FF2B5EF4-FFF2-40B4-BE49-F238E27FC236}">
                <a16:creationId xmlns:a16="http://schemas.microsoft.com/office/drawing/2014/main" id="{60443785-2D56-404B-BE1F-722E6EFA2905}"/>
              </a:ext>
            </a:extLst>
          </p:cNvPr>
          <p:cNvSpPr>
            <a:spLocks noGrp="1"/>
          </p:cNvSpPr>
          <p:nvPr>
            <p:ph type="body" sz="quarter" idx="10" hasCustomPrompt="1"/>
          </p:nvPr>
        </p:nvSpPr>
        <p:spPr>
          <a:xfrm>
            <a:off x="548640" y="457200"/>
            <a:ext cx="8170323" cy="438912"/>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pic>
        <p:nvPicPr>
          <p:cNvPr id="10" name="Picture 9" descr="Logo&#10;&#10;Description automatically generated">
            <a:extLst>
              <a:ext uri="{FF2B5EF4-FFF2-40B4-BE49-F238E27FC236}">
                <a16:creationId xmlns:a16="http://schemas.microsoft.com/office/drawing/2014/main" id="{B40BC833-EED1-6046-A9BF-DAC9184EEA72}"/>
              </a:ext>
            </a:extLst>
          </p:cNvPr>
          <p:cNvPicPr>
            <a:picLocks noChangeAspect="1"/>
          </p:cNvPicPr>
          <p:nvPr userDrawn="1"/>
        </p:nvPicPr>
        <p:blipFill>
          <a:blip r:embed="rId2"/>
          <a:stretch>
            <a:fillRect/>
          </a:stretch>
        </p:blipFill>
        <p:spPr>
          <a:xfrm>
            <a:off x="8929275" y="6033739"/>
            <a:ext cx="2424525" cy="551898"/>
          </a:xfrm>
          <a:prstGeom prst="rect">
            <a:avLst/>
          </a:prstGeom>
        </p:spPr>
      </p:pic>
      <p:grpSp>
        <p:nvGrpSpPr>
          <p:cNvPr id="11" name="Group 10">
            <a:extLst>
              <a:ext uri="{FF2B5EF4-FFF2-40B4-BE49-F238E27FC236}">
                <a16:creationId xmlns:a16="http://schemas.microsoft.com/office/drawing/2014/main" id="{C28AB46A-0E38-F347-89B5-E794D1393EFA}"/>
              </a:ext>
            </a:extLst>
          </p:cNvPr>
          <p:cNvGrpSpPr>
            <a:grpSpLocks/>
          </p:cNvGrpSpPr>
          <p:nvPr userDrawn="1"/>
        </p:nvGrpSpPr>
        <p:grpSpPr>
          <a:xfrm>
            <a:off x="10274057" y="312196"/>
            <a:ext cx="818734" cy="818734"/>
            <a:chOff x="8699157" y="580768"/>
            <a:chExt cx="909704" cy="909704"/>
          </a:xfrm>
          <a:effectLst>
            <a:reflection blurRad="6350" stA="52000" endA="300" endPos="35000" dir="5400000" sy="-100000" algn="bl" rotWithShape="0"/>
          </a:effectLst>
        </p:grpSpPr>
        <p:sp>
          <p:nvSpPr>
            <p:cNvPr id="12" name="Oval 11">
              <a:extLst>
                <a:ext uri="{FF2B5EF4-FFF2-40B4-BE49-F238E27FC236}">
                  <a16:creationId xmlns:a16="http://schemas.microsoft.com/office/drawing/2014/main" id="{9CA127DF-D7DE-7941-B442-3F6DF9BA801A}"/>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ABEF1A-499E-6744-887A-A2AFDCCBF3BD}"/>
                </a:ext>
              </a:extLst>
            </p:cNvPr>
            <p:cNvPicPr>
              <a:picLocks noChangeAspect="1"/>
            </p:cNvPicPr>
            <p:nvPr/>
          </p:nvPicPr>
          <p:blipFill>
            <a:blip r:embed="rId3"/>
            <a:srcRect/>
            <a:stretch/>
          </p:blipFill>
          <p:spPr>
            <a:xfrm>
              <a:off x="8804759" y="686370"/>
              <a:ext cx="698500" cy="698500"/>
            </a:xfrm>
            <a:prstGeom prst="rect">
              <a:avLst/>
            </a:prstGeom>
          </p:spPr>
        </p:pic>
      </p:grpSp>
    </p:spTree>
    <p:extLst>
      <p:ext uri="{BB962C8B-B14F-4D97-AF65-F5344CB8AC3E}">
        <p14:creationId xmlns:p14="http://schemas.microsoft.com/office/powerpoint/2010/main" val="380355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D7672-6084-9F45-9072-EC2359AD33A0}"/>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30459106-009B-794E-832D-547CD12C1F38}"/>
              </a:ext>
            </a:extLst>
          </p:cNvPr>
          <p:cNvPicPr>
            <a:picLocks noChangeAspect="1"/>
          </p:cNvPicPr>
          <p:nvPr userDrawn="1"/>
        </p:nvPicPr>
        <p:blipFill>
          <a:blip r:embed="rId2"/>
          <a:stretch>
            <a:fillRect/>
          </a:stretch>
        </p:blipFill>
        <p:spPr>
          <a:xfrm>
            <a:off x="8929275" y="6033739"/>
            <a:ext cx="2424525" cy="551898"/>
          </a:xfrm>
          <a:prstGeom prst="rect">
            <a:avLst/>
          </a:prstGeom>
        </p:spPr>
      </p:pic>
      <p:grpSp>
        <p:nvGrpSpPr>
          <p:cNvPr id="11" name="Group 10">
            <a:extLst>
              <a:ext uri="{FF2B5EF4-FFF2-40B4-BE49-F238E27FC236}">
                <a16:creationId xmlns:a16="http://schemas.microsoft.com/office/drawing/2014/main" id="{4FA80E1C-B24B-5F49-8D2D-72F3A9FFE712}"/>
              </a:ext>
            </a:extLst>
          </p:cNvPr>
          <p:cNvGrpSpPr>
            <a:grpSpLocks/>
          </p:cNvGrpSpPr>
          <p:nvPr userDrawn="1"/>
        </p:nvGrpSpPr>
        <p:grpSpPr>
          <a:xfrm>
            <a:off x="10274057" y="312196"/>
            <a:ext cx="818734" cy="818734"/>
            <a:chOff x="8699157" y="580768"/>
            <a:chExt cx="909704" cy="909704"/>
          </a:xfrm>
          <a:effectLst>
            <a:reflection blurRad="6350" stA="52000" endA="300" endPos="35000" dir="5400000" sy="-100000" algn="bl" rotWithShape="0"/>
          </a:effectLst>
        </p:grpSpPr>
        <p:sp>
          <p:nvSpPr>
            <p:cNvPr id="12" name="Oval 11">
              <a:extLst>
                <a:ext uri="{FF2B5EF4-FFF2-40B4-BE49-F238E27FC236}">
                  <a16:creationId xmlns:a16="http://schemas.microsoft.com/office/drawing/2014/main" id="{622BC3F9-B3D4-E24F-93D3-8C0F871B548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98D853C-B8AB-E64C-88D1-7E82648CE008}"/>
                </a:ext>
              </a:extLst>
            </p:cNvPr>
            <p:cNvPicPr>
              <a:picLocks noChangeAspect="1"/>
            </p:cNvPicPr>
            <p:nvPr/>
          </p:nvPicPr>
          <p:blipFill>
            <a:blip r:embed="rId3"/>
            <a:srcRect/>
            <a:stretch/>
          </p:blipFill>
          <p:spPr>
            <a:xfrm>
              <a:off x="8804759" y="686370"/>
              <a:ext cx="698500" cy="698500"/>
            </a:xfrm>
            <a:prstGeom prst="rect">
              <a:avLst/>
            </a:prstGeom>
          </p:spPr>
        </p:pic>
      </p:grpSp>
    </p:spTree>
    <p:extLst>
      <p:ext uri="{BB962C8B-B14F-4D97-AF65-F5344CB8AC3E}">
        <p14:creationId xmlns:p14="http://schemas.microsoft.com/office/powerpoint/2010/main" val="1641911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latin typeface="+mj-lt"/>
              </a:defRPr>
            </a:lvl1pPr>
          </a:lstStyle>
          <a:p>
            <a:fld id="{F0E08217-1205-454D-BED2-2DE1CB7D797D}" type="slidenum">
              <a:rPr lang="en-US" smtClean="0"/>
              <a:pPr/>
              <a:t>‹#›</a:t>
            </a:fld>
            <a:endParaRPr lang="en-US" dirty="0"/>
          </a:p>
        </p:txBody>
      </p:sp>
    </p:spTree>
    <p:extLst>
      <p:ext uri="{BB962C8B-B14F-4D97-AF65-F5344CB8AC3E}">
        <p14:creationId xmlns:p14="http://schemas.microsoft.com/office/powerpoint/2010/main" val="1203985310"/>
      </p:ext>
    </p:extLst>
  </p:cSld>
  <p:clrMap bg1="lt1" tx1="dk1" bg2="lt2" tx2="dk2" accent1="accent1" accent2="accent2" accent3="accent3" accent4="accent4" accent5="accent5" accent6="accent6" hlink="hlink" folHlink="folHlink"/>
  <p:sldLayoutIdLst>
    <p:sldLayoutId id="2147483715" r:id="rId1"/>
    <p:sldLayoutId id="2147483690" r:id="rId2"/>
    <p:sldLayoutId id="2147483725" r:id="rId3"/>
    <p:sldLayoutId id="2147483720" r:id="rId4"/>
    <p:sldLayoutId id="2147483724" r:id="rId5"/>
    <p:sldLayoutId id="2147483726" r:id="rId6"/>
    <p:sldLayoutId id="2147483727" r:id="rId7"/>
    <p:sldLayoutId id="2147483714" r:id="rId8"/>
    <p:sldLayoutId id="2147483722" r:id="rId9"/>
    <p:sldLayoutId id="2147483723" r:id="rId10"/>
    <p:sldLayoutId id="2147483673" r:id="rId11"/>
    <p:sldLayoutId id="2147483718" r:id="rId12"/>
    <p:sldLayoutId id="2147483717" r:id="rId13"/>
    <p:sldLayoutId id="2147483685" r:id="rId14"/>
    <p:sldLayoutId id="2147483686" r:id="rId15"/>
    <p:sldLayoutId id="2147483719" r:id="rId16"/>
    <p:sldLayoutId id="2147483688" r:id="rId17"/>
    <p:sldLayoutId id="2147483687" r:id="rId18"/>
    <p:sldLayoutId id="2147483695" r:id="rId19"/>
    <p:sldLayoutId id="2147483689" r:id="rId20"/>
    <p:sldLayoutId id="2147483691" r:id="rId21"/>
    <p:sldLayoutId id="2147483692" r:id="rId22"/>
    <p:sldLayoutId id="2147483693" r:id="rId23"/>
    <p:sldLayoutId id="2147483694" r:id="rId24"/>
    <p:sldLayoutId id="2147483716" r:id="rId25"/>
    <p:sldLayoutId id="2147483698" r:id="rId26"/>
    <p:sldLayoutId id="2147483696" r:id="rId27"/>
    <p:sldLayoutId id="2147483697" r:id="rId28"/>
    <p:sldLayoutId id="2147483699" r:id="rId29"/>
    <p:sldLayoutId id="2147483701" r:id="rId30"/>
    <p:sldLayoutId id="2147483702" r:id="rId31"/>
    <p:sldLayoutId id="2147483703" r:id="rId32"/>
    <p:sldLayoutId id="2147483704" r:id="rId33"/>
    <p:sldLayoutId id="2147483705" r:id="rId34"/>
    <p:sldLayoutId id="2147483706" r:id="rId35"/>
    <p:sldLayoutId id="2147483707" r:id="rId36"/>
    <p:sldLayoutId id="2147483709" r:id="rId37"/>
    <p:sldLayoutId id="2147483710" r:id="rId38"/>
    <p:sldLayoutId id="2147483711" r:id="rId39"/>
    <p:sldLayoutId id="2147483721" r:id="rId40"/>
  </p:sldLayoutIdLst>
  <p:txStyles>
    <p:titleStyle>
      <a:lvl1pPr algn="l" defTabSz="1219170" rtl="0" eaLnBrk="1" latinLnBrk="0" hangingPunct="1">
        <a:lnSpc>
          <a:spcPct val="90000"/>
        </a:lnSpc>
        <a:spcBef>
          <a:spcPct val="0"/>
        </a:spcBef>
        <a:buNone/>
        <a:defRPr sz="6000" b="0" i="1" kern="1200">
          <a:solidFill>
            <a:schemeClr val="tx1"/>
          </a:solidFill>
          <a:latin typeface="Arial Nova Cond Light" panose="020B0506020202020204" pitchFamily="34" charset="0"/>
          <a:ea typeface="+mj-ea"/>
          <a:cs typeface="Arial Nova Cond" panose="020F0502020204030204" pitchFamily="34" charset="0"/>
        </a:defRPr>
      </a:lvl1pPr>
    </p:titleStyle>
    <p:bodyStyle>
      <a:lvl1pPr marL="304793" indent="-304793" algn="l" defTabSz="1219170" rtl="0" eaLnBrk="1" latinLnBrk="0" hangingPunct="1">
        <a:lnSpc>
          <a:spcPct val="90000"/>
        </a:lnSpc>
        <a:spcBef>
          <a:spcPts val="1334"/>
        </a:spcBef>
        <a:buFont typeface="Arial" panose="020B0604020202020204" pitchFamily="34" charset="0"/>
        <a:buChar char="•"/>
        <a:defRPr sz="3733" b="0" i="0" kern="1200">
          <a:solidFill>
            <a:schemeClr val="tx1"/>
          </a:solidFill>
          <a:latin typeface="Arial Nova Cond Light" panose="020B0506020202020204" pitchFamily="34" charset="0"/>
          <a:ea typeface="+mn-ea"/>
          <a:cs typeface="Arial Nova Cond" panose="020F0502020204030204" pitchFamily="34" charset="0"/>
        </a:defRPr>
      </a:lvl1pPr>
      <a:lvl2pPr marL="914377" indent="-304793" algn="l" defTabSz="1219170" rtl="0" eaLnBrk="1" latinLnBrk="0" hangingPunct="1">
        <a:lnSpc>
          <a:spcPct val="90000"/>
        </a:lnSpc>
        <a:spcBef>
          <a:spcPts val="667"/>
        </a:spcBef>
        <a:buFont typeface="Arial" panose="020B0604020202020204" pitchFamily="34" charset="0"/>
        <a:buChar char="•"/>
        <a:defRPr sz="3200" b="0" i="0" kern="1200">
          <a:solidFill>
            <a:schemeClr val="tx1"/>
          </a:solidFill>
          <a:latin typeface="Arial Nova Cond Light" panose="020B0506020202020204" pitchFamily="34" charset="0"/>
          <a:ea typeface="+mn-ea"/>
          <a:cs typeface="Arial Nova Cond" panose="020F0502020204030204" pitchFamily="34" charset="0"/>
        </a:defRPr>
      </a:lvl2pPr>
      <a:lvl3pPr marL="1523962" indent="-304793" algn="l" defTabSz="1219170" rtl="0" eaLnBrk="1" latinLnBrk="0" hangingPunct="1">
        <a:lnSpc>
          <a:spcPct val="90000"/>
        </a:lnSpc>
        <a:spcBef>
          <a:spcPts val="667"/>
        </a:spcBef>
        <a:buFont typeface="Arial" panose="020B0604020202020204" pitchFamily="34" charset="0"/>
        <a:buChar char="•"/>
        <a:defRPr sz="2667" b="0" i="0" kern="1200">
          <a:solidFill>
            <a:schemeClr val="tx1"/>
          </a:solidFill>
          <a:latin typeface="Arial Nova Cond Light" panose="020B0506020202020204" pitchFamily="34" charset="0"/>
          <a:ea typeface="+mn-ea"/>
          <a:cs typeface="Arial Nova Cond" panose="020F0502020204030204" pitchFamily="34" charset="0"/>
        </a:defRPr>
      </a:lvl3pPr>
      <a:lvl4pPr marL="2133547" indent="-304793"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Nova Cond Light" panose="020B0506020202020204" pitchFamily="34" charset="0"/>
          <a:ea typeface="+mn-ea"/>
          <a:cs typeface="Arial Nova Cond" panose="020F0502020204030204" pitchFamily="34" charset="0"/>
        </a:defRPr>
      </a:lvl4pPr>
      <a:lvl5pPr marL="2743132" indent="-304793"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Nova Cond Light" panose="020B0506020202020204" pitchFamily="34" charset="0"/>
          <a:ea typeface="+mn-ea"/>
          <a:cs typeface="Arial Nova Cond" panose="020F050202020403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5"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4"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ojournermarablegrimmett.blogspot.com/2011/06/is-your-pediatrician-always-right.html" TargetMode="External"/><Relationship Id="rId2" Type="http://schemas.openxmlformats.org/officeDocument/2006/relationships/image" Target="../media/image10.jp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commons.wikimedia.org/wiki/File:COVID-19_Pandemic-Yard_Sign-Thank_You_Healthcare_Workers!-St._Louis,_MO_(3).jpg" TargetMode="External"/><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mailto:khilli@thecomplianceteam.org"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hhs.gov/about/news/2021/07/22/biden-harris-admin-provides-100-million-to-rural-health-clinics-for-covid-19-vaccination.html" TargetMode="External"/><Relationship Id="rId2" Type="http://schemas.openxmlformats.org/officeDocument/2006/relationships/hyperlink" Target="https://www.narhc.org/DiscussionForums/DiscussionEntry.asp?DMODE=DEADDTHREAD&amp;THREADID=17666&amp;ENTRYID=17666&amp;TopicID=258&amp;TopicText=NARHC-News&amp;AREA=1"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F5291C-259B-0841-9071-16A743AA36C7}"/>
              </a:ext>
            </a:extLst>
          </p:cNvPr>
          <p:cNvPicPr>
            <a:picLocks noChangeAspect="1"/>
          </p:cNvPicPr>
          <p:nvPr/>
        </p:nvPicPr>
        <p:blipFill rotWithShape="1">
          <a:blip r:embed="rId2"/>
          <a:srcRect b="15594"/>
          <a:stretch/>
        </p:blipFill>
        <p:spPr>
          <a:xfrm>
            <a:off x="45325" y="29394"/>
            <a:ext cx="12192000" cy="6857999"/>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0CE51E91-D842-A149-96AC-6238DA9BDD9A}"/>
              </a:ext>
            </a:extLst>
          </p:cNvPr>
          <p:cNvPicPr>
            <a:picLocks noChangeAspect="1"/>
          </p:cNvPicPr>
          <p:nvPr/>
        </p:nvPicPr>
        <p:blipFill rotWithShape="1">
          <a:blip r:embed="rId3"/>
          <a:srcRect t="56618"/>
          <a:stretch/>
        </p:blipFill>
        <p:spPr>
          <a:xfrm>
            <a:off x="0" y="3882886"/>
            <a:ext cx="12192000" cy="2975113"/>
          </a:xfrm>
          <a:prstGeom prst="rect">
            <a:avLst/>
          </a:prstGeom>
        </p:spPr>
      </p:pic>
      <p:pic>
        <p:nvPicPr>
          <p:cNvPr id="9" name="Picture 8" descr="Logo, company name&#10;&#10;Description automatically generated">
            <a:extLst>
              <a:ext uri="{FF2B5EF4-FFF2-40B4-BE49-F238E27FC236}">
                <a16:creationId xmlns:a16="http://schemas.microsoft.com/office/drawing/2014/main" id="{41C8D6A0-145A-AD43-BE1E-83299526949E}"/>
              </a:ext>
            </a:extLst>
          </p:cNvPr>
          <p:cNvPicPr>
            <a:picLocks noChangeAspect="1"/>
          </p:cNvPicPr>
          <p:nvPr/>
        </p:nvPicPr>
        <p:blipFill>
          <a:blip r:embed="rId4"/>
          <a:stretch>
            <a:fillRect/>
          </a:stretch>
        </p:blipFill>
        <p:spPr>
          <a:xfrm>
            <a:off x="438979" y="5865020"/>
            <a:ext cx="3602934" cy="812970"/>
          </a:xfrm>
          <a:prstGeom prst="rect">
            <a:avLst/>
          </a:prstGeom>
          <a:effectLst>
            <a:outerShdw blurRad="152400" sx="102000" sy="102000" algn="ctr" rotWithShape="0">
              <a:schemeClr val="tx2">
                <a:lumMod val="50000"/>
                <a:alpha val="40000"/>
              </a:schemeClr>
            </a:outerShdw>
          </a:effectLst>
        </p:spPr>
      </p:pic>
      <p:sp>
        <p:nvSpPr>
          <p:cNvPr id="14" name="Rectangle 13">
            <a:extLst>
              <a:ext uri="{FF2B5EF4-FFF2-40B4-BE49-F238E27FC236}">
                <a16:creationId xmlns:a16="http://schemas.microsoft.com/office/drawing/2014/main" id="{2EE27E51-D579-AB42-8699-66BCA0318C15}"/>
              </a:ext>
            </a:extLst>
          </p:cNvPr>
          <p:cNvSpPr/>
          <p:nvPr/>
        </p:nvSpPr>
        <p:spPr>
          <a:xfrm>
            <a:off x="583093" y="0"/>
            <a:ext cx="4352321" cy="1804185"/>
          </a:xfrm>
          <a:prstGeom prst="rect">
            <a:avLst/>
          </a:prstGeom>
          <a:solidFill>
            <a:srgbClr val="DF5C40">
              <a:alpha val="9016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
            <a:extLst>
              <a:ext uri="{FF2B5EF4-FFF2-40B4-BE49-F238E27FC236}">
                <a16:creationId xmlns:a16="http://schemas.microsoft.com/office/drawing/2014/main" id="{87615EF1-6720-3142-838C-8800EE0AB616}"/>
              </a:ext>
            </a:extLst>
          </p:cNvPr>
          <p:cNvSpPr txBox="1">
            <a:spLocks/>
          </p:cNvSpPr>
          <p:nvPr/>
        </p:nvSpPr>
        <p:spPr>
          <a:xfrm>
            <a:off x="628418" y="51056"/>
            <a:ext cx="4156559" cy="1534560"/>
          </a:xfrm>
          <a:prstGeom prst="rect">
            <a:avLst/>
          </a:prstGeom>
        </p:spPr>
        <p:txBody>
          <a:bodyPr vert="horz" lIns="91440" tIns="45720" rIns="91440" bIns="45720" rtlCol="0">
            <a:normAutofit fontScale="40000" lnSpcReduction="20000"/>
          </a:bodyPr>
          <a:lstStyle>
            <a:lvl1pPr marL="304793" indent="-304793" algn="l" defTabSz="1219170" rtl="0" eaLnBrk="1" latinLnBrk="0" hangingPunct="1">
              <a:lnSpc>
                <a:spcPct val="90000"/>
              </a:lnSpc>
              <a:spcBef>
                <a:spcPts val="1334"/>
              </a:spcBef>
              <a:buFont typeface="Arial" panose="020B0604020202020204" pitchFamily="34" charset="0"/>
              <a:buChar char="•"/>
              <a:defRPr sz="3733" b="0" i="0" kern="1200">
                <a:solidFill>
                  <a:schemeClr val="tx1"/>
                </a:solidFill>
                <a:latin typeface="Arial Nova Cond Light" panose="020B0506020202020204" pitchFamily="34" charset="0"/>
                <a:ea typeface="+mn-ea"/>
                <a:cs typeface="Arial Nova Cond" panose="020F0502020204030204" pitchFamily="34" charset="0"/>
              </a:defRPr>
            </a:lvl1pPr>
            <a:lvl2pPr marL="914377" indent="-304793" algn="l" defTabSz="1219170" rtl="0" eaLnBrk="1" latinLnBrk="0" hangingPunct="1">
              <a:lnSpc>
                <a:spcPct val="90000"/>
              </a:lnSpc>
              <a:spcBef>
                <a:spcPts val="667"/>
              </a:spcBef>
              <a:buFont typeface="Arial" panose="020B0604020202020204" pitchFamily="34" charset="0"/>
              <a:buChar char="•"/>
              <a:defRPr sz="3200" b="0" i="0" kern="1200">
                <a:solidFill>
                  <a:schemeClr val="tx1"/>
                </a:solidFill>
                <a:latin typeface="Arial Nova Cond Light" panose="020B0506020202020204" pitchFamily="34" charset="0"/>
                <a:ea typeface="+mn-ea"/>
                <a:cs typeface="Arial Nova Cond" panose="020F0502020204030204" pitchFamily="34" charset="0"/>
              </a:defRPr>
            </a:lvl2pPr>
            <a:lvl3pPr marL="1523962" indent="-304793" algn="l" defTabSz="1219170" rtl="0" eaLnBrk="1" latinLnBrk="0" hangingPunct="1">
              <a:lnSpc>
                <a:spcPct val="90000"/>
              </a:lnSpc>
              <a:spcBef>
                <a:spcPts val="667"/>
              </a:spcBef>
              <a:buFont typeface="Arial" panose="020B0604020202020204" pitchFamily="34" charset="0"/>
              <a:buChar char="•"/>
              <a:defRPr sz="2667" b="0" i="0" kern="1200">
                <a:solidFill>
                  <a:schemeClr val="tx1"/>
                </a:solidFill>
                <a:latin typeface="Arial Nova Cond Light" panose="020B0506020202020204" pitchFamily="34" charset="0"/>
                <a:ea typeface="+mn-ea"/>
                <a:cs typeface="Arial Nova Cond" panose="020F0502020204030204" pitchFamily="34" charset="0"/>
              </a:defRPr>
            </a:lvl3pPr>
            <a:lvl4pPr marL="2133547" indent="-304793"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Nova Cond Light" panose="020B0506020202020204" pitchFamily="34" charset="0"/>
                <a:ea typeface="+mn-ea"/>
                <a:cs typeface="Arial Nova Cond" panose="020F0502020204030204" pitchFamily="34" charset="0"/>
              </a:defRPr>
            </a:lvl4pPr>
            <a:lvl5pPr marL="2743132" indent="-304793"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Nova Cond Light" panose="020B0506020202020204" pitchFamily="34" charset="0"/>
                <a:ea typeface="+mn-ea"/>
                <a:cs typeface="Arial Nova Cond" panose="020F050202020403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nSpc>
                <a:spcPct val="110000"/>
              </a:lnSpc>
              <a:buNone/>
            </a:pPr>
            <a:r>
              <a:rPr lang="en-US" sz="8800" b="1" dirty="0">
                <a:solidFill>
                  <a:schemeClr val="bg1"/>
                </a:solidFill>
                <a:latin typeface="Arial Nova" panose="020B0504020202020204" pitchFamily="34" charset="0"/>
                <a:ea typeface="Cambria" panose="02040503050406030204" pitchFamily="18" charset="0"/>
              </a:rPr>
              <a:t>The case for the COVID Medical Home</a:t>
            </a:r>
            <a:r>
              <a:rPr lang="en-US" sz="3100" b="1" dirty="0">
                <a:solidFill>
                  <a:schemeClr val="bg1"/>
                </a:solidFill>
                <a:latin typeface="Arial Nova Light" panose="020B0304020202020204" pitchFamily="34" charset="0"/>
                <a:ea typeface="Cambria" panose="02040503050406030204" pitchFamily="18" charset="0"/>
              </a:rPr>
              <a:t>.</a:t>
            </a:r>
            <a:endParaRPr lang="en-US" sz="3100" dirty="0">
              <a:solidFill>
                <a:schemeClr val="bg1"/>
              </a:solidFill>
              <a:latin typeface="Arial Nova Light" panose="020B0304020202020204" pitchFamily="34" charset="0"/>
              <a:ea typeface="Cambria" panose="02040503050406030204" pitchFamily="18" charset="0"/>
            </a:endParaRPr>
          </a:p>
        </p:txBody>
      </p:sp>
      <p:grpSp>
        <p:nvGrpSpPr>
          <p:cNvPr id="2" name="Group 1">
            <a:extLst>
              <a:ext uri="{FF2B5EF4-FFF2-40B4-BE49-F238E27FC236}">
                <a16:creationId xmlns:a16="http://schemas.microsoft.com/office/drawing/2014/main" id="{ED11B936-551A-9E47-8290-F702118AC16C}"/>
              </a:ext>
            </a:extLst>
          </p:cNvPr>
          <p:cNvGrpSpPr/>
          <p:nvPr/>
        </p:nvGrpSpPr>
        <p:grpSpPr>
          <a:xfrm>
            <a:off x="-1" y="0"/>
            <a:ext cx="583094" cy="1801368"/>
            <a:chOff x="-1" y="0"/>
            <a:chExt cx="583094" cy="1801368"/>
          </a:xfrm>
        </p:grpSpPr>
        <p:sp>
          <p:nvSpPr>
            <p:cNvPr id="19" name="Rectangle 18">
              <a:extLst>
                <a:ext uri="{FF2B5EF4-FFF2-40B4-BE49-F238E27FC236}">
                  <a16:creationId xmlns:a16="http://schemas.microsoft.com/office/drawing/2014/main" id="{31832476-48E2-D94A-B465-D73537D10B06}"/>
                </a:ext>
              </a:extLst>
            </p:cNvPr>
            <p:cNvSpPr/>
            <p:nvPr/>
          </p:nvSpPr>
          <p:spPr>
            <a:xfrm>
              <a:off x="-1" y="0"/>
              <a:ext cx="583094" cy="1801368"/>
            </a:xfrm>
            <a:prstGeom prst="rect">
              <a:avLst/>
            </a:prstGeom>
            <a:solidFill>
              <a:srgbClr val="4EAEAF">
                <a:alpha val="9016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D33551-5EEE-CD46-8C0D-8CB361713E0E}"/>
                </a:ext>
              </a:extLst>
            </p:cNvPr>
            <p:cNvSpPr/>
            <p:nvPr/>
          </p:nvSpPr>
          <p:spPr>
            <a:xfrm>
              <a:off x="45325" y="180011"/>
              <a:ext cx="492443" cy="1223242"/>
            </a:xfrm>
            <a:prstGeom prst="rect">
              <a:avLst/>
            </a:prstGeom>
          </p:spPr>
          <p:txBody>
            <a:bodyPr vert="vert270" wrap="square">
              <a:spAutoFit/>
            </a:bodyPr>
            <a:lstStyle/>
            <a:p>
              <a:pPr algn="just"/>
              <a:r>
                <a:rPr lang="en-US" sz="2000" b="1" kern="2400" spc="1200" dirty="0">
                  <a:solidFill>
                    <a:schemeClr val="bg1"/>
                  </a:solidFill>
                  <a:latin typeface="Arial Nova Cond" panose="020B0506020202020204" pitchFamily="34" charset="0"/>
                  <a:ea typeface="Cambria" panose="02040503050406030204" pitchFamily="18" charset="0"/>
                </a:rPr>
                <a:t>2021</a:t>
              </a:r>
              <a:endParaRPr lang="en-US" sz="2000" b="1" kern="2400" spc="1200" dirty="0">
                <a:solidFill>
                  <a:schemeClr val="bg1"/>
                </a:solidFill>
                <a:latin typeface="Arial Nova Cond" panose="020B0506020202020204" pitchFamily="34" charset="0"/>
              </a:endParaRPr>
            </a:p>
          </p:txBody>
        </p:sp>
      </p:grpSp>
      <p:pic>
        <p:nvPicPr>
          <p:cNvPr id="13" name="Image">
            <a:extLst>
              <a:ext uri="{FF2B5EF4-FFF2-40B4-BE49-F238E27FC236}">
                <a16:creationId xmlns:a16="http://schemas.microsoft.com/office/drawing/2014/main" id="{1D7A8079-69D1-5E48-93CC-6A45FF51078C}"/>
              </a:ext>
            </a:extLst>
          </p:cNvPr>
          <p:cNvPicPr>
            <a:picLocks noChangeAspect="1"/>
          </p:cNvPicPr>
          <p:nvPr/>
        </p:nvPicPr>
        <p:blipFill>
          <a:blip r:embed="rId5"/>
          <a:srcRect/>
          <a:stretch/>
        </p:blipFill>
        <p:spPr>
          <a:xfrm>
            <a:off x="8637247" y="6127202"/>
            <a:ext cx="2133660" cy="550788"/>
          </a:xfrm>
          <a:prstGeom prst="rect">
            <a:avLst/>
          </a:prstGeom>
          <a:ln w="12700">
            <a:miter lim="400000"/>
          </a:ln>
        </p:spPr>
      </p:pic>
      <p:sp>
        <p:nvSpPr>
          <p:cNvPr id="3" name="Rectangle 2">
            <a:extLst>
              <a:ext uri="{FF2B5EF4-FFF2-40B4-BE49-F238E27FC236}">
                <a16:creationId xmlns:a16="http://schemas.microsoft.com/office/drawing/2014/main" id="{71072F5D-75CA-EB43-BECB-6E1B829470CA}"/>
              </a:ext>
            </a:extLst>
          </p:cNvPr>
          <p:cNvSpPr/>
          <p:nvPr/>
        </p:nvSpPr>
        <p:spPr>
          <a:xfrm>
            <a:off x="628417" y="1432036"/>
            <a:ext cx="3852337" cy="369332"/>
          </a:xfrm>
          <a:prstGeom prst="rect">
            <a:avLst/>
          </a:prstGeom>
        </p:spPr>
        <p:txBody>
          <a:bodyPr wrap="none">
            <a:spAutoFit/>
          </a:bodyPr>
          <a:lstStyle/>
          <a:p>
            <a:r>
              <a:rPr lang="en-US" dirty="0"/>
              <a:t>2021 Ohio Rural Health Conference</a:t>
            </a:r>
          </a:p>
        </p:txBody>
      </p:sp>
      <p:pic>
        <p:nvPicPr>
          <p:cNvPr id="15" name="Picture 14" descr="Logo&#10;&#10;Description automatically generated with medium confidence">
            <a:extLst>
              <a:ext uri="{FF2B5EF4-FFF2-40B4-BE49-F238E27FC236}">
                <a16:creationId xmlns:a16="http://schemas.microsoft.com/office/drawing/2014/main" id="{7D95634C-1198-3548-B493-706F5CF2BFBB}"/>
              </a:ext>
            </a:extLst>
          </p:cNvPr>
          <p:cNvPicPr>
            <a:picLocks noChangeAspect="1"/>
          </p:cNvPicPr>
          <p:nvPr/>
        </p:nvPicPr>
        <p:blipFill>
          <a:blip r:embed="rId6"/>
          <a:stretch>
            <a:fillRect/>
          </a:stretch>
        </p:blipFill>
        <p:spPr>
          <a:xfrm>
            <a:off x="4866529" y="5337647"/>
            <a:ext cx="2946101" cy="1579110"/>
          </a:xfrm>
          <a:prstGeom prst="rect">
            <a:avLst/>
          </a:prstGeom>
          <a:effectLst>
            <a:outerShdw blurRad="88900" dist="50800" sx="102000" sy="102000" algn="ctr" rotWithShape="0">
              <a:schemeClr val="tx1">
                <a:alpha val="55000"/>
              </a:schemeClr>
            </a:outerShdw>
          </a:effectLst>
        </p:spPr>
      </p:pic>
    </p:spTree>
    <p:extLst>
      <p:ext uri="{BB962C8B-B14F-4D97-AF65-F5344CB8AC3E}">
        <p14:creationId xmlns:p14="http://schemas.microsoft.com/office/powerpoint/2010/main" val="2061748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DE1C7-408F-4871-88C1-90E4EA41E99D}"/>
              </a:ext>
            </a:extLst>
          </p:cNvPr>
          <p:cNvSpPr>
            <a:spLocks noGrp="1"/>
          </p:cNvSpPr>
          <p:nvPr>
            <p:ph type="body" sz="quarter" idx="14"/>
          </p:nvPr>
        </p:nvSpPr>
        <p:spPr/>
        <p:txBody>
          <a:bodyPr/>
          <a:lstStyle/>
          <a:p>
            <a:pPr marL="285750" indent="-285750">
              <a:buFont typeface="Arial" panose="020B0604020202020204" pitchFamily="34" charset="0"/>
              <a:buChar char="•"/>
            </a:pPr>
            <a:r>
              <a:rPr lang="en-US" sz="1800" dirty="0">
                <a:latin typeface="Arial Nova Light" panose="020B0304020202020204" pitchFamily="34" charset="0"/>
                <a:ea typeface="Times New Roman" panose="02020603050405020304" pitchFamily="18" charset="0"/>
                <a:cs typeface="Times New Roman" panose="02020603050405020304" pitchFamily="18" charset="0"/>
              </a:rPr>
              <a:t>A team-based approach for patient-centered coordinated care.</a:t>
            </a:r>
          </a:p>
          <a:p>
            <a:pPr marL="285750" indent="-285750">
              <a:buFont typeface="Arial" panose="020B0604020202020204" pitchFamily="34" charset="0"/>
              <a:buChar char="•"/>
            </a:pPr>
            <a:r>
              <a:rPr lang="en-US" sz="1800" dirty="0">
                <a:latin typeface="Arial Nova Light" panose="020B0304020202020204" pitchFamily="34" charset="0"/>
                <a:ea typeface="Times New Roman" panose="02020603050405020304" pitchFamily="18" charset="0"/>
                <a:cs typeface="Times New Roman" panose="02020603050405020304" pitchFamily="18" charset="0"/>
              </a:rPr>
              <a:t>A Patient Centered Health Improvement Plan™ (PCHIP™) for those patients whose care needs to be managed and coordinated.</a:t>
            </a:r>
          </a:p>
          <a:p>
            <a:pPr marL="285750" indent="-285750">
              <a:buFont typeface="Arial" panose="020B0604020202020204" pitchFamily="34" charset="0"/>
              <a:buChar char="•"/>
            </a:pPr>
            <a:r>
              <a:rPr lang="en-US" sz="1800" dirty="0">
                <a:latin typeface="Arial Nova Light" panose="020B0304020202020204" pitchFamily="34" charset="0"/>
              </a:rPr>
              <a:t>Provide patient education and  self-management tools to patients and their family/caregivers.</a:t>
            </a:r>
          </a:p>
          <a:p>
            <a:pPr marL="285750" indent="-285750">
              <a:buFont typeface="Arial" panose="020B0604020202020204" pitchFamily="34" charset="0"/>
              <a:buChar char="•"/>
            </a:pPr>
            <a:r>
              <a:rPr lang="en-US" sz="1800" dirty="0">
                <a:latin typeface="Arial Nova Light" panose="020B0304020202020204" pitchFamily="34" charset="0"/>
              </a:rPr>
              <a:t>Provide advanced access and Community Resources.</a:t>
            </a:r>
          </a:p>
          <a:p>
            <a:pPr marL="285750" indent="-285750">
              <a:buFont typeface="Arial" panose="020B0604020202020204" pitchFamily="34" charset="0"/>
              <a:buChar char="•"/>
            </a:pPr>
            <a:r>
              <a:rPr lang="en-US" sz="1800" dirty="0">
                <a:latin typeface="Arial Nova Light" panose="020B0304020202020204" pitchFamily="34" charset="0"/>
                <a:ea typeface="Times New Roman" panose="02020603050405020304" pitchFamily="18" charset="0"/>
                <a:cs typeface="Times New Roman" panose="02020603050405020304" pitchFamily="18" charset="0"/>
              </a:rPr>
              <a:t>Provide patient follow-up.</a:t>
            </a:r>
          </a:p>
          <a:p>
            <a:pPr marL="285750" indent="-285750">
              <a:buFont typeface="Arial" panose="020B0604020202020204" pitchFamily="34" charset="0"/>
              <a:buChar char="•"/>
            </a:pPr>
            <a:r>
              <a:rPr lang="en-US" sz="1800" dirty="0">
                <a:latin typeface="Arial Nova Light" panose="020B0304020202020204" pitchFamily="34" charset="0"/>
              </a:rPr>
              <a:t>Meets the healthcare needs of patients when closed.</a:t>
            </a:r>
          </a:p>
          <a:p>
            <a:pPr marL="285750" indent="-285750">
              <a:buFont typeface="Arial" panose="020B0604020202020204" pitchFamily="34" charset="0"/>
              <a:buChar char="•"/>
            </a:pPr>
            <a:r>
              <a:rPr lang="en-US" sz="1800" dirty="0">
                <a:latin typeface="Arial Nova Light" panose="020B0304020202020204" pitchFamily="34" charset="0"/>
              </a:rPr>
              <a:t>Take steps to reduce unnecessary utilization of services.</a:t>
            </a:r>
          </a:p>
          <a:p>
            <a:pPr marL="285750" indent="-285750">
              <a:buFont typeface="Arial" panose="020B0604020202020204" pitchFamily="34" charset="0"/>
              <a:buChar char="•"/>
            </a:pPr>
            <a:r>
              <a:rPr lang="en-US" sz="1800" dirty="0">
                <a:latin typeface="Arial Nova Light" panose="020B0304020202020204" pitchFamily="34" charset="0"/>
                <a:ea typeface="Calibri" panose="020F0502020204030204" pitchFamily="34" charset="0"/>
                <a:cs typeface="Times New Roman" panose="02020603050405020304" pitchFamily="18" charset="0"/>
              </a:rPr>
              <a:t>Ensure patient health records are complete.</a:t>
            </a:r>
          </a:p>
        </p:txBody>
      </p:sp>
      <p:sp>
        <p:nvSpPr>
          <p:cNvPr id="2" name="Text Placeholder 1">
            <a:extLst>
              <a:ext uri="{FF2B5EF4-FFF2-40B4-BE49-F238E27FC236}">
                <a16:creationId xmlns:a16="http://schemas.microsoft.com/office/drawing/2014/main" id="{C935B87E-2931-4FE0-B023-9C0FD17D5D6B}"/>
              </a:ext>
            </a:extLst>
          </p:cNvPr>
          <p:cNvSpPr>
            <a:spLocks noGrp="1"/>
          </p:cNvSpPr>
          <p:nvPr>
            <p:ph type="body" sz="quarter" idx="10"/>
          </p:nvPr>
        </p:nvSpPr>
        <p:spPr/>
        <p:txBody>
          <a:bodyPr>
            <a:normAutofit/>
          </a:bodyPr>
          <a:lstStyle/>
          <a:p>
            <a:r>
              <a:rPr lang="en-US" dirty="0"/>
              <a:t>Basic Standards</a:t>
            </a:r>
          </a:p>
        </p:txBody>
      </p:sp>
    </p:spTree>
    <p:extLst>
      <p:ext uri="{BB962C8B-B14F-4D97-AF65-F5344CB8AC3E}">
        <p14:creationId xmlns:p14="http://schemas.microsoft.com/office/powerpoint/2010/main" val="116947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DE1C7-408F-4871-88C1-90E4EA41E99D}"/>
              </a:ext>
            </a:extLst>
          </p:cNvPr>
          <p:cNvSpPr>
            <a:spLocks noGrp="1"/>
          </p:cNvSpPr>
          <p:nvPr>
            <p:ph type="body" sz="quarter" idx="14"/>
          </p:nvPr>
        </p:nvSpPr>
        <p:spPr/>
        <p:txBody>
          <a:bodyPr/>
          <a:lstStyle/>
          <a:p>
            <a:pPr lvl="0"/>
            <a:r>
              <a:rPr lang="en-US" sz="1800" dirty="0">
                <a:latin typeface="Arial Nova Light" panose="020B0304020202020204" pitchFamily="34" charset="0"/>
              </a:rPr>
              <a:t>The Department of Health and Human Services (HHS) announced nearly $1B from the American Rescue Plan Act of 2021 will be available to strengthen the COVID-19 response efforts and increase vaccinations in rural communities. </a:t>
            </a:r>
          </a:p>
          <a:p>
            <a:pPr lvl="0"/>
            <a:r>
              <a:rPr lang="en-US" sz="1800" dirty="0">
                <a:latin typeface="Arial Nova Light" panose="020B0304020202020204" pitchFamily="34" charset="0"/>
              </a:rPr>
              <a:t>The Health Resources and Services Administration (HRSA), a part of HHS, will increase the number of vaccines sent to rural communities, expand testing and other COVID-19 prevention services, and work to increase vaccine confidence by empowering health care providers with additional funding for outreach efforts in underserved areas. </a:t>
            </a:r>
          </a:p>
          <a:p>
            <a:pPr lvl="0"/>
            <a:r>
              <a:rPr lang="en-US" sz="1800" dirty="0">
                <a:latin typeface="Arial Nova Light" panose="020B0304020202020204" pitchFamily="34" charset="0"/>
              </a:rPr>
              <a:t>Because RHCs and Small Rural Hospitals are trusted messengers in rural communities and provide consistent, fact-based public health messaging, the COVID-19 Programs will help rural communities make informed decisions about their health and COVID-19. This will improve health care in rural areas and reinforce basic messages about prevention of COVID-19 and other infectious diseases.</a:t>
            </a:r>
          </a:p>
          <a:p>
            <a:r>
              <a:rPr lang="en-US" sz="1800" dirty="0">
                <a:latin typeface="Arial Nova Light" panose="020B0304020202020204" pitchFamily="34" charset="0"/>
              </a:rPr>
              <a:t> </a:t>
            </a:r>
          </a:p>
          <a:p>
            <a:pPr marL="0" indent="0">
              <a:lnSpc>
                <a:spcPct val="150000"/>
              </a:lnSpc>
              <a:buNone/>
            </a:pPr>
            <a:endParaRPr lang="en-US" sz="2400" dirty="0">
              <a:solidFill>
                <a:srgbClr val="3262AA"/>
              </a:solidFill>
              <a:latin typeface="Arial Nova Light" panose="020B0304020202020204" pitchFamily="34" charset="0"/>
            </a:endParaRPr>
          </a:p>
          <a:p>
            <a:pPr>
              <a:lnSpc>
                <a:spcPct val="150000"/>
              </a:lnSpc>
            </a:pPr>
            <a:endParaRPr lang="en-US" dirty="0">
              <a:solidFill>
                <a:srgbClr val="3262AA"/>
              </a:solidFill>
              <a:latin typeface="Arial Nova Light" panose="020B0304020202020204" pitchFamily="34" charset="0"/>
            </a:endParaRPr>
          </a:p>
        </p:txBody>
      </p:sp>
      <p:sp>
        <p:nvSpPr>
          <p:cNvPr id="2" name="Text Placeholder 1">
            <a:extLst>
              <a:ext uri="{FF2B5EF4-FFF2-40B4-BE49-F238E27FC236}">
                <a16:creationId xmlns:a16="http://schemas.microsoft.com/office/drawing/2014/main" id="{C935B87E-2931-4FE0-B023-9C0FD17D5D6B}"/>
              </a:ext>
            </a:extLst>
          </p:cNvPr>
          <p:cNvSpPr>
            <a:spLocks noGrp="1"/>
          </p:cNvSpPr>
          <p:nvPr>
            <p:ph type="body" sz="quarter" idx="10"/>
          </p:nvPr>
        </p:nvSpPr>
        <p:spPr/>
        <p:txBody>
          <a:bodyPr>
            <a:normAutofit fontScale="77500" lnSpcReduction="20000"/>
          </a:bodyPr>
          <a:lstStyle/>
          <a:p>
            <a:r>
              <a:rPr lang="en-US" dirty="0"/>
              <a:t>Why Add COVID or Emerging Infectious Diseases</a:t>
            </a:r>
          </a:p>
        </p:txBody>
      </p:sp>
    </p:spTree>
    <p:extLst>
      <p:ext uri="{BB962C8B-B14F-4D97-AF65-F5344CB8AC3E}">
        <p14:creationId xmlns:p14="http://schemas.microsoft.com/office/powerpoint/2010/main" val="3222595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DE1C7-408F-4871-88C1-90E4EA41E99D}"/>
              </a:ext>
            </a:extLst>
          </p:cNvPr>
          <p:cNvSpPr>
            <a:spLocks noGrp="1"/>
          </p:cNvSpPr>
          <p:nvPr>
            <p:ph type="body" sz="quarter" idx="14"/>
          </p:nvPr>
        </p:nvSpPr>
        <p:spPr/>
        <p:txBody>
          <a:bodyPr/>
          <a:lstStyle/>
          <a:p>
            <a:pPr lvl="0"/>
            <a:r>
              <a:rPr lang="en-US" sz="1800" dirty="0">
                <a:latin typeface="Arial Nova Light" panose="020B0304020202020204" pitchFamily="34" charset="0"/>
              </a:rPr>
              <a:t>Your projects must be COVID related.</a:t>
            </a:r>
          </a:p>
          <a:p>
            <a:pPr lvl="0"/>
            <a:r>
              <a:rPr lang="en-US" sz="1800" dirty="0">
                <a:latin typeface="Arial Nova Light" panose="020B0304020202020204" pitchFamily="34" charset="0"/>
              </a:rPr>
              <a:t>Hence adding a COVID module to PCMH is the perfect solution.</a:t>
            </a:r>
          </a:p>
          <a:p>
            <a:r>
              <a:rPr lang="en-US" sz="1800" dirty="0">
                <a:latin typeface="Arial Nova Light" panose="020B0304020202020204" pitchFamily="34" charset="0"/>
              </a:rPr>
              <a:t>It’s a perfect response to meet rural community public health needs, </a:t>
            </a:r>
          </a:p>
          <a:p>
            <a:r>
              <a:rPr lang="en-US" sz="1800" dirty="0">
                <a:latin typeface="Arial Nova Light" panose="020B0304020202020204" pitchFamily="34" charset="0"/>
              </a:rPr>
              <a:t>Use these funds to strengthen your primary care delivery system through COVID prevention, mitigation and confidence. </a:t>
            </a:r>
          </a:p>
          <a:p>
            <a:r>
              <a:rPr lang="en-US" sz="1800" dirty="0">
                <a:latin typeface="Arial Nova Light" panose="020B0304020202020204" pitchFamily="34" charset="0"/>
              </a:rPr>
              <a:t>We’ve integrated proprietary COVID-related standards, rural telemedicine best practices to the PCMH model, a redesigned monitoring function which will reduce staff time dedicated to data collection and reporting. </a:t>
            </a:r>
          </a:p>
        </p:txBody>
      </p:sp>
      <p:sp>
        <p:nvSpPr>
          <p:cNvPr id="2" name="Text Placeholder 1">
            <a:extLst>
              <a:ext uri="{FF2B5EF4-FFF2-40B4-BE49-F238E27FC236}">
                <a16:creationId xmlns:a16="http://schemas.microsoft.com/office/drawing/2014/main" id="{C935B87E-2931-4FE0-B023-9C0FD17D5D6B}"/>
              </a:ext>
            </a:extLst>
          </p:cNvPr>
          <p:cNvSpPr>
            <a:spLocks noGrp="1"/>
          </p:cNvSpPr>
          <p:nvPr>
            <p:ph type="body" sz="quarter" idx="10"/>
          </p:nvPr>
        </p:nvSpPr>
        <p:spPr/>
        <p:txBody>
          <a:bodyPr>
            <a:normAutofit fontScale="77500" lnSpcReduction="20000"/>
          </a:bodyPr>
          <a:lstStyle/>
          <a:p>
            <a:r>
              <a:rPr lang="en-US" dirty="0"/>
              <a:t>Why Add COVID or Emerging Infectious Diseases</a:t>
            </a:r>
          </a:p>
        </p:txBody>
      </p:sp>
    </p:spTree>
    <p:extLst>
      <p:ext uri="{BB962C8B-B14F-4D97-AF65-F5344CB8AC3E}">
        <p14:creationId xmlns:p14="http://schemas.microsoft.com/office/powerpoint/2010/main" val="182074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DE1C7-408F-4871-88C1-90E4EA41E99D}"/>
              </a:ext>
            </a:extLst>
          </p:cNvPr>
          <p:cNvSpPr>
            <a:spLocks noGrp="1"/>
          </p:cNvSpPr>
          <p:nvPr>
            <p:ph type="body" sz="quarter" idx="14"/>
          </p:nvPr>
        </p:nvSpPr>
        <p:spPr>
          <a:xfrm>
            <a:off x="419686" y="1250148"/>
            <a:ext cx="10213145" cy="5235059"/>
          </a:xfrm>
        </p:spPr>
        <p:txBody>
          <a:bodyPr/>
          <a:lstStyle/>
          <a:p>
            <a:r>
              <a:rPr lang="en-US" sz="1800" b="1" dirty="0">
                <a:solidFill>
                  <a:srgbClr val="DF5C40"/>
                </a:solidFill>
                <a:latin typeface="Arial Nova" panose="020B0504020202020204" pitchFamily="34" charset="0"/>
              </a:rPr>
              <a:t>EID 1.0</a:t>
            </a:r>
            <a:r>
              <a:rPr lang="en-US" sz="1800" dirty="0">
                <a:latin typeface="Arial Nova Light" panose="020B0304020202020204" pitchFamily="34" charset="0"/>
              </a:rPr>
              <a:t>   </a:t>
            </a:r>
            <a:r>
              <a:rPr lang="en-US" sz="1800" dirty="0">
                <a:latin typeface="Arial Nova Light" panose="020B0304020202020204" pitchFamily="34" charset="0"/>
                <a:ea typeface="Times New Roman" panose="02020603050405020304" pitchFamily="18" charset="0"/>
                <a:cs typeface="Times New Roman" panose="02020603050405020304" pitchFamily="18" charset="0"/>
              </a:rPr>
              <a:t>Scope of service documentation</a:t>
            </a:r>
          </a:p>
          <a:p>
            <a:r>
              <a:rPr lang="en-US" sz="1800" b="1" dirty="0">
                <a:solidFill>
                  <a:srgbClr val="DF5C40"/>
                </a:solidFill>
                <a:latin typeface="Arial Nova" panose="020B0504020202020204" pitchFamily="34" charset="0"/>
              </a:rPr>
              <a:t>EID 2.0   </a:t>
            </a:r>
            <a:r>
              <a:rPr lang="en-US" sz="1800" dirty="0">
                <a:latin typeface="Arial Nova Light" panose="020B0304020202020204" pitchFamily="34" charset="0"/>
                <a:ea typeface="Times New Roman" panose="02020603050405020304" pitchFamily="18" charset="0"/>
                <a:cs typeface="Times New Roman" panose="02020603050405020304" pitchFamily="18" charset="0"/>
              </a:rPr>
              <a:t>Policies and procedures, staff training</a:t>
            </a:r>
          </a:p>
          <a:p>
            <a:r>
              <a:rPr lang="en-US" sz="1800" b="1" dirty="0">
                <a:solidFill>
                  <a:srgbClr val="DF5C40"/>
                </a:solidFill>
                <a:latin typeface="Arial Nova" panose="020B0504020202020204" pitchFamily="34" charset="0"/>
              </a:rPr>
              <a:t>EID 3.0   </a:t>
            </a:r>
            <a:r>
              <a:rPr lang="en-US" sz="1800" dirty="0">
                <a:latin typeface="Arial Nova Light" panose="020B0304020202020204" pitchFamily="34" charset="0"/>
              </a:rPr>
              <a:t>Staffing needs based on disease prevalence</a:t>
            </a:r>
          </a:p>
          <a:p>
            <a:r>
              <a:rPr lang="en-US" sz="1800" b="1" dirty="0">
                <a:solidFill>
                  <a:srgbClr val="DF5C40"/>
                </a:solidFill>
                <a:latin typeface="Arial Nova" panose="020B0504020202020204" pitchFamily="34" charset="0"/>
              </a:rPr>
              <a:t>EID 4.0   </a:t>
            </a:r>
            <a:r>
              <a:rPr lang="en-US" sz="1800" dirty="0">
                <a:latin typeface="Arial Nova Light" panose="020B0304020202020204" pitchFamily="34" charset="0"/>
              </a:rPr>
              <a:t>Point of care testing process</a:t>
            </a:r>
          </a:p>
          <a:p>
            <a:r>
              <a:rPr lang="en-US" sz="1800" b="1" dirty="0">
                <a:solidFill>
                  <a:srgbClr val="DF5C40"/>
                </a:solidFill>
                <a:latin typeface="Arial Nova" panose="020B0504020202020204" pitchFamily="34" charset="0"/>
              </a:rPr>
              <a:t>EID 5.0</a:t>
            </a:r>
            <a:r>
              <a:rPr lang="en-US" sz="1800" b="1" dirty="0">
                <a:solidFill>
                  <a:srgbClr val="DF5C40"/>
                </a:solidFill>
                <a:latin typeface="Arial Nova" panose="020B0504020202020204" pitchFamily="34" charset="0"/>
                <a:ea typeface="Times New Roman" panose="02020603050405020304" pitchFamily="18" charset="0"/>
                <a:cs typeface="Times New Roman" panose="02020603050405020304" pitchFamily="18" charset="0"/>
              </a:rPr>
              <a:t>   </a:t>
            </a:r>
            <a:r>
              <a:rPr lang="en-US" sz="1800" dirty="0">
                <a:latin typeface="Arial Nova" panose="020B0504020202020204" pitchFamily="34" charset="0"/>
                <a:ea typeface="Times New Roman" panose="02020603050405020304" pitchFamily="18" charset="0"/>
                <a:cs typeface="Times New Roman" panose="02020603050405020304" pitchFamily="18" charset="0"/>
              </a:rPr>
              <a:t>Quality control plan for testing</a:t>
            </a:r>
          </a:p>
          <a:p>
            <a:r>
              <a:rPr lang="en-US" sz="1800" b="1" dirty="0">
                <a:solidFill>
                  <a:srgbClr val="DF5C40"/>
                </a:solidFill>
                <a:latin typeface="Arial Nova" panose="020B0504020202020204" pitchFamily="34" charset="0"/>
              </a:rPr>
              <a:t>EID 6.0   </a:t>
            </a:r>
            <a:r>
              <a:rPr lang="en-US" sz="1800" dirty="0">
                <a:latin typeface="Arial Nova Light" panose="020B0304020202020204" pitchFamily="34" charset="0"/>
                <a:cs typeface="Times New Roman" panose="02020603050405020304" pitchFamily="18" charset="0"/>
              </a:rPr>
              <a:t>Patient education on testing and mitigation</a:t>
            </a:r>
          </a:p>
          <a:p>
            <a:r>
              <a:rPr lang="en-US" sz="1800" b="1" dirty="0">
                <a:solidFill>
                  <a:srgbClr val="DF5C40"/>
                </a:solidFill>
                <a:latin typeface="Arial Nova" panose="020B0504020202020204" pitchFamily="34" charset="0"/>
              </a:rPr>
              <a:t>EID 7.0   </a:t>
            </a:r>
            <a:r>
              <a:rPr lang="en-US" sz="1800" dirty="0">
                <a:latin typeface="Arial Nova Light" panose="020B0304020202020204" pitchFamily="34" charset="0"/>
              </a:rPr>
              <a:t>Vaccination program</a:t>
            </a:r>
          </a:p>
          <a:p>
            <a:r>
              <a:rPr lang="en-US" sz="1800" b="1" dirty="0">
                <a:solidFill>
                  <a:srgbClr val="DF5C40"/>
                </a:solidFill>
                <a:latin typeface="Arial Nova" panose="020B0504020202020204" pitchFamily="34" charset="0"/>
              </a:rPr>
              <a:t>EID 8.0   </a:t>
            </a:r>
            <a:r>
              <a:rPr lang="en-US" sz="1800" dirty="0">
                <a:latin typeface="Arial Nova" panose="020B0504020202020204" pitchFamily="34" charset="0"/>
              </a:rPr>
              <a:t>Policies and procedures for </a:t>
            </a:r>
            <a:r>
              <a:rPr lang="en-US" sz="1800" dirty="0">
                <a:latin typeface="Arial Nova Light" panose="020B0304020202020204" pitchFamily="34" charset="0"/>
                <a:cs typeface="Times New Roman" panose="02020603050405020304" pitchFamily="18" charset="0"/>
              </a:rPr>
              <a:t>v</a:t>
            </a:r>
            <a:r>
              <a:rPr lang="en-US" sz="1800" dirty="0">
                <a:latin typeface="Arial Nova Light" panose="020B0304020202020204" pitchFamily="34" charset="0"/>
                <a:ea typeface="Calibri" panose="020F0502020204030204" pitchFamily="34" charset="0"/>
                <a:cs typeface="Times New Roman" panose="02020603050405020304" pitchFamily="18" charset="0"/>
              </a:rPr>
              <a:t>accine administration</a:t>
            </a:r>
          </a:p>
          <a:p>
            <a:r>
              <a:rPr lang="en-US" sz="1800" b="1" dirty="0">
                <a:solidFill>
                  <a:srgbClr val="DF5C40"/>
                </a:solidFill>
                <a:latin typeface="Arial Nova" panose="020B0504020202020204" pitchFamily="34" charset="0"/>
              </a:rPr>
              <a:t>EID 9.0   </a:t>
            </a:r>
            <a:r>
              <a:rPr lang="en-US" sz="1800" dirty="0">
                <a:latin typeface="Arial Nova Light" panose="020B0304020202020204" pitchFamily="34" charset="0"/>
                <a:ea typeface="Calibri" panose="020F0502020204030204" pitchFamily="34" charset="0"/>
                <a:cs typeface="Times New Roman" panose="02020603050405020304" pitchFamily="18" charset="0"/>
              </a:rPr>
              <a:t>Storage and handling of vaccines</a:t>
            </a:r>
          </a:p>
          <a:p>
            <a:r>
              <a:rPr lang="en-US" sz="1800" b="1" dirty="0">
                <a:solidFill>
                  <a:srgbClr val="DF5C40"/>
                </a:solidFill>
                <a:latin typeface="Arial Nova" panose="020B0504020202020204" pitchFamily="34" charset="0"/>
                <a:ea typeface="Calibri" panose="020F0502020204030204" pitchFamily="34" charset="0"/>
                <a:cs typeface="Times New Roman" panose="02020603050405020304" pitchFamily="18" charset="0"/>
              </a:rPr>
              <a:t>EID 10.0 </a:t>
            </a:r>
            <a:r>
              <a:rPr lang="en-US" sz="1800" dirty="0">
                <a:latin typeface="Arial Nova" panose="020B0504020202020204" pitchFamily="34" charset="0"/>
                <a:ea typeface="Calibri" panose="020F0502020204030204" pitchFamily="34" charset="0"/>
                <a:cs typeface="Times New Roman" panose="02020603050405020304" pitchFamily="18" charset="0"/>
              </a:rPr>
              <a:t>Infection control policy</a:t>
            </a:r>
          </a:p>
          <a:p>
            <a:r>
              <a:rPr lang="en-US" sz="1800" b="1" dirty="0">
                <a:solidFill>
                  <a:srgbClr val="DF5C40"/>
                </a:solidFill>
                <a:latin typeface="Arial Nova" panose="020B0504020202020204" pitchFamily="34" charset="0"/>
                <a:ea typeface="Calibri" panose="020F0502020204030204" pitchFamily="34" charset="0"/>
                <a:cs typeface="Times New Roman" panose="02020603050405020304" pitchFamily="18" charset="0"/>
              </a:rPr>
              <a:t>EID 11.0 </a:t>
            </a:r>
            <a:r>
              <a:rPr lang="en-US" sz="1800" dirty="0">
                <a:latin typeface="Arial Nova" panose="020B0504020202020204" pitchFamily="34" charset="0"/>
                <a:ea typeface="Calibri" panose="020F0502020204030204" pitchFamily="34" charset="0"/>
                <a:cs typeface="Times New Roman" panose="02020603050405020304" pitchFamily="18" charset="0"/>
              </a:rPr>
              <a:t>Community Mitigation strategies</a:t>
            </a:r>
          </a:p>
          <a:p>
            <a:r>
              <a:rPr lang="en-US" sz="1800" b="1" dirty="0">
                <a:solidFill>
                  <a:srgbClr val="DF5C40"/>
                </a:solidFill>
                <a:latin typeface="Arial Nova" panose="020B0504020202020204" pitchFamily="34" charset="0"/>
                <a:ea typeface="Calibri" panose="020F0502020204030204" pitchFamily="34" charset="0"/>
                <a:cs typeface="Times New Roman" panose="02020603050405020304" pitchFamily="18" charset="0"/>
              </a:rPr>
              <a:t>EID 12.0 </a:t>
            </a:r>
            <a:r>
              <a:rPr lang="en-US" sz="1800" dirty="0">
                <a:latin typeface="Arial Nova" panose="020B0504020202020204" pitchFamily="34" charset="0"/>
                <a:ea typeface="Calibri" panose="020F0502020204030204" pitchFamily="34" charset="0"/>
                <a:cs typeface="Times New Roman" panose="02020603050405020304" pitchFamily="18" charset="0"/>
              </a:rPr>
              <a:t>Safe work environment per current OSHA regs</a:t>
            </a:r>
            <a:endParaRPr lang="en-US" sz="1800" dirty="0">
              <a:latin typeface="Arial Nova Light" panose="020B0304020202020204" pitchFamily="34" charset="0"/>
            </a:endParaRPr>
          </a:p>
        </p:txBody>
      </p:sp>
      <p:sp>
        <p:nvSpPr>
          <p:cNvPr id="2" name="Text Placeholder 1">
            <a:extLst>
              <a:ext uri="{FF2B5EF4-FFF2-40B4-BE49-F238E27FC236}">
                <a16:creationId xmlns:a16="http://schemas.microsoft.com/office/drawing/2014/main" id="{C935B87E-2931-4FE0-B023-9C0FD17D5D6B}"/>
              </a:ext>
            </a:extLst>
          </p:cNvPr>
          <p:cNvSpPr>
            <a:spLocks noGrp="1"/>
          </p:cNvSpPr>
          <p:nvPr>
            <p:ph type="body" sz="quarter" idx="10"/>
          </p:nvPr>
        </p:nvSpPr>
        <p:spPr/>
        <p:txBody>
          <a:bodyPr>
            <a:normAutofit/>
          </a:bodyPr>
          <a:lstStyle/>
          <a:p>
            <a:r>
              <a:rPr lang="en-US" dirty="0"/>
              <a:t>Twelve New COVID/EID Standards</a:t>
            </a:r>
          </a:p>
          <a:p>
            <a:endParaRPr lang="en-US" dirty="0"/>
          </a:p>
        </p:txBody>
      </p:sp>
    </p:spTree>
    <p:extLst>
      <p:ext uri="{BB962C8B-B14F-4D97-AF65-F5344CB8AC3E}">
        <p14:creationId xmlns:p14="http://schemas.microsoft.com/office/powerpoint/2010/main" val="2685161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F7414F-BAA4-4664-9EC6-75001F904F53}"/>
              </a:ext>
            </a:extLst>
          </p:cNvPr>
          <p:cNvSpPr>
            <a:spLocks noGrp="1"/>
          </p:cNvSpPr>
          <p:nvPr>
            <p:ph type="body" sz="quarter" idx="10"/>
          </p:nvPr>
        </p:nvSpPr>
        <p:spPr/>
        <p:txBody>
          <a:bodyPr>
            <a:normAutofit/>
          </a:bodyPr>
          <a:lstStyle/>
          <a:p>
            <a:r>
              <a:rPr lang="en-US" dirty="0"/>
              <a:t>EID 1.0</a:t>
            </a:r>
          </a:p>
        </p:txBody>
      </p:sp>
      <p:sp>
        <p:nvSpPr>
          <p:cNvPr id="3" name="Text Placeholder 2">
            <a:extLst>
              <a:ext uri="{FF2B5EF4-FFF2-40B4-BE49-F238E27FC236}">
                <a16:creationId xmlns:a16="http://schemas.microsoft.com/office/drawing/2014/main" id="{193BC517-18A1-4069-AE2D-156F7AF2DACA}"/>
              </a:ext>
            </a:extLst>
          </p:cNvPr>
          <p:cNvSpPr>
            <a:spLocks noGrp="1"/>
          </p:cNvSpPr>
          <p:nvPr>
            <p:ph type="body" sz="quarter" idx="14"/>
          </p:nvPr>
        </p:nvSpPr>
        <p:spPr>
          <a:xfrm>
            <a:off x="548641" y="1719072"/>
            <a:ext cx="8618806" cy="3685032"/>
          </a:xfrm>
        </p:spPr>
        <p:txBody>
          <a:bodyPr/>
          <a:lstStyle/>
          <a:p>
            <a:r>
              <a:rPr lang="en-US" b="1" dirty="0">
                <a:solidFill>
                  <a:srgbClr val="3262AA"/>
                </a:solidFill>
                <a:latin typeface="Arial Nova" panose="020B0504020202020204" pitchFamily="34" charset="0"/>
              </a:rPr>
              <a:t>Evidence of Compliance</a:t>
            </a:r>
          </a:p>
          <a:p>
            <a:pPr lvl="0">
              <a:spcAft>
                <a:spcPts val="600"/>
              </a:spcAft>
            </a:pPr>
            <a:r>
              <a:rPr lang="en-US" dirty="0">
                <a:latin typeface="Arial Nova Light" panose="020B0304020202020204" pitchFamily="34" charset="0"/>
              </a:rPr>
              <a:t>The organization has written information available to the public regarding testing and vaccinations to include:</a:t>
            </a:r>
          </a:p>
          <a:p>
            <a:pPr marL="1066785" lvl="1" indent="-457200">
              <a:buClr>
                <a:srgbClr val="DF5C40"/>
              </a:buClr>
              <a:buFont typeface="+mj-lt"/>
              <a:buAutoNum type="alphaLcPeriod"/>
            </a:pPr>
            <a:r>
              <a:rPr lang="en-US" sz="2000" dirty="0">
                <a:latin typeface="Arial Nova Light" panose="020B0304020202020204" pitchFamily="34" charset="0"/>
              </a:rPr>
              <a:t>Hours of availability and</a:t>
            </a:r>
          </a:p>
          <a:p>
            <a:pPr marL="1066785" lvl="1" indent="-457200">
              <a:buClr>
                <a:srgbClr val="DF5C40"/>
              </a:buClr>
              <a:buFont typeface="+mj-lt"/>
              <a:buAutoNum type="alphaLcPeriod"/>
            </a:pPr>
            <a:r>
              <a:rPr lang="en-US" sz="2000" dirty="0">
                <a:latin typeface="Arial Nova Light" panose="020B0304020202020204" pitchFamily="34" charset="0"/>
              </a:rPr>
              <a:t>Contact information.</a:t>
            </a:r>
          </a:p>
          <a:p>
            <a:pPr marL="1066785" lvl="1" indent="-457200">
              <a:buClr>
                <a:srgbClr val="DF5C40"/>
              </a:buClr>
              <a:buFont typeface="+mj-lt"/>
              <a:buAutoNum type="alphaLcPeriod"/>
            </a:pPr>
            <a:r>
              <a:rPr lang="en-US" sz="2000" dirty="0">
                <a:latin typeface="Arial Nova Light" panose="020B0304020202020204" pitchFamily="34" charset="0"/>
              </a:rPr>
              <a:t>Infectious disease management services such as testing, vaccinations, treatment, mitigation and contract tracing</a:t>
            </a:r>
          </a:p>
        </p:txBody>
      </p:sp>
      <p:sp>
        <p:nvSpPr>
          <p:cNvPr id="5" name="Text Placeholder 4">
            <a:extLst>
              <a:ext uri="{FF2B5EF4-FFF2-40B4-BE49-F238E27FC236}">
                <a16:creationId xmlns:a16="http://schemas.microsoft.com/office/drawing/2014/main" id="{1F82EA2D-CB8B-C546-9C7B-EF36164405BE}"/>
              </a:ext>
            </a:extLst>
          </p:cNvPr>
          <p:cNvSpPr>
            <a:spLocks noGrp="1"/>
          </p:cNvSpPr>
          <p:nvPr>
            <p:ph type="body" sz="quarter" idx="15"/>
          </p:nvPr>
        </p:nvSpPr>
        <p:spPr>
          <a:xfrm>
            <a:off x="2532185" y="400928"/>
            <a:ext cx="6397089" cy="684230"/>
          </a:xfrm>
        </p:spPr>
        <p:txBody>
          <a:bodyPr/>
          <a:lstStyle/>
          <a:p>
            <a:r>
              <a:rPr lang="en-US" dirty="0"/>
              <a:t>Written description of the scope of services offered and the ability to test and vaccinate for infectious diseases.</a:t>
            </a:r>
          </a:p>
          <a:p>
            <a:endParaRPr lang="en-US" dirty="0"/>
          </a:p>
        </p:txBody>
      </p:sp>
    </p:spTree>
    <p:extLst>
      <p:ext uri="{BB962C8B-B14F-4D97-AF65-F5344CB8AC3E}">
        <p14:creationId xmlns:p14="http://schemas.microsoft.com/office/powerpoint/2010/main" val="255010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3B7890-86A2-4369-BC7E-1E6FEF20CD48}"/>
              </a:ext>
            </a:extLst>
          </p:cNvPr>
          <p:cNvSpPr>
            <a:spLocks noGrp="1"/>
          </p:cNvSpPr>
          <p:nvPr>
            <p:ph type="body" sz="quarter" idx="10"/>
          </p:nvPr>
        </p:nvSpPr>
        <p:spPr/>
        <p:txBody>
          <a:bodyPr>
            <a:normAutofit/>
          </a:bodyPr>
          <a:lstStyle/>
          <a:p>
            <a:r>
              <a:rPr lang="en-US" dirty="0"/>
              <a:t>EID 2.0 </a:t>
            </a:r>
          </a:p>
          <a:p>
            <a:endParaRPr lang="en-US" dirty="0"/>
          </a:p>
        </p:txBody>
      </p:sp>
      <p:sp>
        <p:nvSpPr>
          <p:cNvPr id="3" name="Text Placeholder 2">
            <a:extLst>
              <a:ext uri="{FF2B5EF4-FFF2-40B4-BE49-F238E27FC236}">
                <a16:creationId xmlns:a16="http://schemas.microsoft.com/office/drawing/2014/main" id="{DEB9056C-4FD1-4852-BED3-7FBD7E626BB5}"/>
              </a:ext>
            </a:extLst>
          </p:cNvPr>
          <p:cNvSpPr>
            <a:spLocks noGrp="1"/>
          </p:cNvSpPr>
          <p:nvPr>
            <p:ph type="body" sz="quarter" idx="14"/>
          </p:nvPr>
        </p:nvSpPr>
        <p:spPr>
          <a:xfrm>
            <a:off x="548641" y="1719072"/>
            <a:ext cx="8380634" cy="3685032"/>
          </a:xfrm>
        </p:spPr>
        <p:txBody>
          <a:bodyPr/>
          <a:lstStyle/>
          <a:p>
            <a:pPr marL="457200" lvl="0" indent="-457200">
              <a:buClr>
                <a:srgbClr val="DF5C40"/>
              </a:buClr>
              <a:buFont typeface="+mj-lt"/>
              <a:buAutoNum type="arabicParenR"/>
            </a:pPr>
            <a:r>
              <a:rPr lang="en-US" dirty="0">
                <a:latin typeface="Arial Nova Light" panose="020B0304020202020204" pitchFamily="34" charset="0"/>
              </a:rPr>
              <a:t>The organization has a process in place for entering, receiving, tracking and retaining orders.</a:t>
            </a:r>
          </a:p>
          <a:p>
            <a:pPr marL="457200" lvl="0" indent="-457200">
              <a:buClr>
                <a:srgbClr val="DF5C40"/>
              </a:buClr>
              <a:buFont typeface="+mj-lt"/>
              <a:buAutoNum type="arabicParenR"/>
            </a:pPr>
            <a:r>
              <a:rPr lang="en-US" dirty="0">
                <a:latin typeface="Arial Nova Light" panose="020B0304020202020204" pitchFamily="34" charset="0"/>
              </a:rPr>
              <a:t>If the organization cannot fulfill the order, the organization will offer referral assistance.</a:t>
            </a:r>
          </a:p>
          <a:p>
            <a:pPr marL="457200" indent="-457200">
              <a:spcBef>
                <a:spcPts val="1934"/>
              </a:spcBef>
              <a:buClr>
                <a:srgbClr val="DF5C40"/>
              </a:buClr>
              <a:buFont typeface="+mj-lt"/>
              <a:buAutoNum type="arabicParenR"/>
            </a:pPr>
            <a:endParaRPr lang="en-US" dirty="0">
              <a:latin typeface="Arial Nova Light" panose="020B0304020202020204" pitchFamily="34" charset="0"/>
            </a:endParaRPr>
          </a:p>
        </p:txBody>
      </p:sp>
      <p:sp>
        <p:nvSpPr>
          <p:cNvPr id="5" name="Text Placeholder 4">
            <a:extLst>
              <a:ext uri="{FF2B5EF4-FFF2-40B4-BE49-F238E27FC236}">
                <a16:creationId xmlns:a16="http://schemas.microsoft.com/office/drawing/2014/main" id="{188758D5-145F-9B47-B26F-4FF49B4CE19D}"/>
              </a:ext>
            </a:extLst>
          </p:cNvPr>
          <p:cNvSpPr>
            <a:spLocks noGrp="1"/>
          </p:cNvSpPr>
          <p:nvPr>
            <p:ph type="body" sz="quarter" idx="15"/>
          </p:nvPr>
        </p:nvSpPr>
        <p:spPr>
          <a:xfrm>
            <a:off x="2532185" y="400928"/>
            <a:ext cx="6397089" cy="684230"/>
          </a:xfrm>
        </p:spPr>
        <p:txBody>
          <a:bodyPr/>
          <a:lstStyle/>
          <a:p>
            <a:r>
              <a:rPr lang="en-US" dirty="0"/>
              <a:t>A process for entry, receipt and disposition of orders for point of care. COVIID-19 testing.</a:t>
            </a:r>
          </a:p>
        </p:txBody>
      </p:sp>
    </p:spTree>
    <p:extLst>
      <p:ext uri="{BB962C8B-B14F-4D97-AF65-F5344CB8AC3E}">
        <p14:creationId xmlns:p14="http://schemas.microsoft.com/office/powerpoint/2010/main" val="2652937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994020-A63C-4BCD-9C0C-6F4F37542C8F}"/>
              </a:ext>
            </a:extLst>
          </p:cNvPr>
          <p:cNvSpPr>
            <a:spLocks noGrp="1"/>
          </p:cNvSpPr>
          <p:nvPr>
            <p:ph type="body" sz="quarter" idx="10"/>
          </p:nvPr>
        </p:nvSpPr>
        <p:spPr/>
        <p:txBody>
          <a:bodyPr>
            <a:normAutofit/>
          </a:bodyPr>
          <a:lstStyle/>
          <a:p>
            <a:r>
              <a:rPr lang="en-US" dirty="0"/>
              <a:t>EID 3.0</a:t>
            </a:r>
          </a:p>
        </p:txBody>
      </p:sp>
      <p:sp>
        <p:nvSpPr>
          <p:cNvPr id="3" name="Text Placeholder 2">
            <a:extLst>
              <a:ext uri="{FF2B5EF4-FFF2-40B4-BE49-F238E27FC236}">
                <a16:creationId xmlns:a16="http://schemas.microsoft.com/office/drawing/2014/main" id="{2A8B71EF-A4E5-4A2F-AEE3-009953777502}"/>
              </a:ext>
            </a:extLst>
          </p:cNvPr>
          <p:cNvSpPr>
            <a:spLocks noGrp="1"/>
          </p:cNvSpPr>
          <p:nvPr>
            <p:ph type="body" sz="quarter" idx="14"/>
          </p:nvPr>
        </p:nvSpPr>
        <p:spPr>
          <a:xfrm>
            <a:off x="548641" y="1719072"/>
            <a:ext cx="9732498" cy="3685032"/>
          </a:xfrm>
        </p:spPr>
        <p:txBody>
          <a:bodyPr/>
          <a:lstStyle/>
          <a:p>
            <a:pPr marL="457200" lvl="0" indent="-457200">
              <a:buClr>
                <a:srgbClr val="DF5C40"/>
              </a:buClr>
              <a:buFont typeface="+mj-lt"/>
              <a:buAutoNum type="arabicParenR"/>
            </a:pPr>
            <a:r>
              <a:rPr lang="en-US" dirty="0">
                <a:latin typeface="Arial Nova Light" panose="020B0304020202020204" pitchFamily="34" charset="0"/>
              </a:rPr>
              <a:t>The organization has written quality control policies and procedures. The content includes:</a:t>
            </a:r>
          </a:p>
          <a:p>
            <a:pPr marL="1066785" lvl="1" indent="-457200">
              <a:buClr>
                <a:srgbClr val="DF5C40"/>
              </a:buClr>
              <a:buFont typeface="+mj-lt"/>
              <a:buAutoNum type="alphaLcPeriod"/>
            </a:pPr>
            <a:r>
              <a:rPr lang="en-US" sz="2400" dirty="0">
                <a:latin typeface="Arial Nova Light" panose="020B0304020202020204" pitchFamily="34" charset="0"/>
              </a:rPr>
              <a:t>A record of tests performed.</a:t>
            </a:r>
          </a:p>
          <a:p>
            <a:pPr marL="1066785" lvl="1" indent="-457200">
              <a:buClr>
                <a:srgbClr val="DF5C40"/>
              </a:buClr>
              <a:buFont typeface="+mj-lt"/>
              <a:buAutoNum type="alphaLcPeriod"/>
            </a:pPr>
            <a:r>
              <a:rPr lang="en-US" sz="2400" dirty="0">
                <a:latin typeface="Arial Nova Light" panose="020B0304020202020204" pitchFamily="34" charset="0"/>
              </a:rPr>
              <a:t>Periodic review of sample collection, labeling and documentation.</a:t>
            </a:r>
          </a:p>
          <a:p>
            <a:pPr marL="1066785" lvl="1" indent="-457200">
              <a:buClr>
                <a:srgbClr val="DF5C40"/>
              </a:buClr>
              <a:buFont typeface="+mj-lt"/>
              <a:buAutoNum type="alphaLcPeriod"/>
            </a:pPr>
            <a:r>
              <a:rPr lang="en-US" sz="2400" dirty="0">
                <a:latin typeface="Arial Nova Light" panose="020B0304020202020204" pitchFamily="34" charset="0"/>
              </a:rPr>
              <a:t>An annual review of the quality control policy by appropriate personnel</a:t>
            </a:r>
          </a:p>
          <a:p>
            <a:pPr marL="457200" lvl="0" indent="-457200">
              <a:buClr>
                <a:srgbClr val="DF5C40"/>
              </a:buClr>
              <a:buFont typeface="+mj-lt"/>
              <a:buAutoNum type="arabicParenR"/>
            </a:pPr>
            <a:r>
              <a:rPr lang="en-US" dirty="0">
                <a:latin typeface="Arial Nova Light" panose="020B0304020202020204" pitchFamily="34" charset="0"/>
              </a:rPr>
              <a:t>The policy and procedures are reviewed and updated on an annual basis and revised as necessary.</a:t>
            </a:r>
          </a:p>
        </p:txBody>
      </p:sp>
      <p:sp>
        <p:nvSpPr>
          <p:cNvPr id="5" name="Text Placeholder 4">
            <a:extLst>
              <a:ext uri="{FF2B5EF4-FFF2-40B4-BE49-F238E27FC236}">
                <a16:creationId xmlns:a16="http://schemas.microsoft.com/office/drawing/2014/main" id="{1E8586F3-29F0-9243-AB16-20BD5FBAF0BF}"/>
              </a:ext>
            </a:extLst>
          </p:cNvPr>
          <p:cNvSpPr>
            <a:spLocks noGrp="1"/>
          </p:cNvSpPr>
          <p:nvPr>
            <p:ph type="body" sz="quarter" idx="15"/>
          </p:nvPr>
        </p:nvSpPr>
        <p:spPr>
          <a:xfrm>
            <a:off x="2309446" y="372792"/>
            <a:ext cx="6397089" cy="569343"/>
          </a:xfrm>
        </p:spPr>
        <p:txBody>
          <a:bodyPr/>
          <a:lstStyle/>
          <a:p>
            <a:r>
              <a:rPr lang="en-US" dirty="0"/>
              <a:t>The organization has a Quality Control plan for testing.</a:t>
            </a:r>
          </a:p>
        </p:txBody>
      </p:sp>
    </p:spTree>
    <p:extLst>
      <p:ext uri="{BB962C8B-B14F-4D97-AF65-F5344CB8AC3E}">
        <p14:creationId xmlns:p14="http://schemas.microsoft.com/office/powerpoint/2010/main" val="1122189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04F7C3-00D3-46C5-9E17-E2BD13047880}"/>
              </a:ext>
            </a:extLst>
          </p:cNvPr>
          <p:cNvSpPr>
            <a:spLocks noGrp="1"/>
          </p:cNvSpPr>
          <p:nvPr>
            <p:ph type="body" sz="quarter" idx="10"/>
          </p:nvPr>
        </p:nvSpPr>
        <p:spPr/>
        <p:txBody>
          <a:bodyPr>
            <a:normAutofit/>
          </a:bodyPr>
          <a:lstStyle/>
          <a:p>
            <a:r>
              <a:rPr lang="en-US" dirty="0"/>
              <a:t>EID 4.0</a:t>
            </a:r>
          </a:p>
        </p:txBody>
      </p:sp>
      <p:sp>
        <p:nvSpPr>
          <p:cNvPr id="4" name="Text Placeholder 3">
            <a:extLst>
              <a:ext uri="{FF2B5EF4-FFF2-40B4-BE49-F238E27FC236}">
                <a16:creationId xmlns:a16="http://schemas.microsoft.com/office/drawing/2014/main" id="{818966C3-0165-D04E-AEBB-DAD5DBD7B0FA}"/>
              </a:ext>
            </a:extLst>
          </p:cNvPr>
          <p:cNvSpPr>
            <a:spLocks noGrp="1"/>
          </p:cNvSpPr>
          <p:nvPr>
            <p:ph type="body" sz="quarter" idx="14"/>
          </p:nvPr>
        </p:nvSpPr>
        <p:spPr/>
        <p:txBody>
          <a:bodyPr/>
          <a:lstStyle/>
          <a:p>
            <a:pPr marL="457200" lvl="0" indent="-457200">
              <a:buClr>
                <a:srgbClr val="DF5C40"/>
              </a:buClr>
              <a:buFont typeface="+mj-lt"/>
              <a:buAutoNum type="arabicParenR"/>
            </a:pPr>
            <a:r>
              <a:rPr lang="en-US" sz="2000" dirty="0">
                <a:latin typeface="Arial Nova Light" panose="020B0304020202020204" pitchFamily="34" charset="0"/>
              </a:rPr>
              <a:t>The organization has a process for patient instruction prior to testing.</a:t>
            </a:r>
          </a:p>
          <a:p>
            <a:pPr marL="457200" indent="-457200">
              <a:buClr>
                <a:srgbClr val="DF5C40"/>
              </a:buClr>
              <a:buFont typeface="+mj-lt"/>
              <a:buAutoNum type="arabicParenR"/>
            </a:pPr>
            <a:r>
              <a:rPr lang="en-US" sz="2000" dirty="0">
                <a:latin typeface="Arial Nova Light" panose="020B0304020202020204" pitchFamily="34" charset="0"/>
              </a:rPr>
              <a:t>The staff is trained on what needs to be covered and training is documented in their personnel file.</a:t>
            </a:r>
          </a:p>
          <a:p>
            <a:pPr marL="457200" indent="-457200">
              <a:buClr>
                <a:srgbClr val="DF5C40"/>
              </a:buClr>
              <a:buFont typeface="+mj-lt"/>
              <a:buAutoNum type="arabicParenR"/>
            </a:pPr>
            <a:r>
              <a:rPr lang="en-US" sz="2000" dirty="0">
                <a:latin typeface="Arial Nova Light" panose="020B0304020202020204" pitchFamily="34" charset="0"/>
              </a:rPr>
              <a:t>Prior to each test, the organization performs an assessment that includes at a minimum:</a:t>
            </a:r>
          </a:p>
          <a:p>
            <a:pPr marL="952485" lvl="1" indent="-342900">
              <a:lnSpc>
                <a:spcPct val="100000"/>
              </a:lnSpc>
              <a:buClr>
                <a:srgbClr val="DF5C40"/>
              </a:buClr>
              <a:buFont typeface="Courier New" panose="02070309020205020404" pitchFamily="49" charset="0"/>
              <a:buChar char="o"/>
            </a:pPr>
            <a:r>
              <a:rPr lang="en-US" sz="2000" dirty="0">
                <a:latin typeface="Arial Nova Light" panose="020B0304020202020204" pitchFamily="34" charset="0"/>
              </a:rPr>
              <a:t>Signs and Symptoms</a:t>
            </a:r>
          </a:p>
          <a:p>
            <a:pPr marL="952485" lvl="1" indent="-342900">
              <a:lnSpc>
                <a:spcPct val="100000"/>
              </a:lnSpc>
              <a:buClr>
                <a:srgbClr val="DF5C40"/>
              </a:buClr>
              <a:buFont typeface="Courier New" panose="02070309020205020404" pitchFamily="49" charset="0"/>
              <a:buChar char="o"/>
            </a:pPr>
            <a:r>
              <a:rPr lang="en-US" sz="2000" dirty="0">
                <a:latin typeface="Arial Nova Light" panose="020B0304020202020204" pitchFamily="34" charset="0"/>
              </a:rPr>
              <a:t>Vital signs as applicable</a:t>
            </a:r>
          </a:p>
          <a:p>
            <a:pPr marL="457200" lvl="0" indent="-457200">
              <a:buClr>
                <a:srgbClr val="DF5C40"/>
              </a:buClr>
              <a:buFont typeface="+mj-lt"/>
              <a:buAutoNum type="arabicParenR"/>
            </a:pPr>
            <a:r>
              <a:rPr lang="en-US" sz="2000" dirty="0">
                <a:latin typeface="Arial Nova Light" panose="020B0304020202020204" pitchFamily="34" charset="0"/>
              </a:rPr>
              <a:t>The results of assessment match the criteria established for performing the specific test.</a:t>
            </a:r>
          </a:p>
        </p:txBody>
      </p:sp>
      <p:sp>
        <p:nvSpPr>
          <p:cNvPr id="3" name="Text Placeholder 2">
            <a:extLst>
              <a:ext uri="{FF2B5EF4-FFF2-40B4-BE49-F238E27FC236}">
                <a16:creationId xmlns:a16="http://schemas.microsoft.com/office/drawing/2014/main" id="{3AEF1F16-42B4-E540-8F9F-EE1E0451A5C1}"/>
              </a:ext>
            </a:extLst>
          </p:cNvPr>
          <p:cNvSpPr>
            <a:spLocks noGrp="1"/>
          </p:cNvSpPr>
          <p:nvPr>
            <p:ph type="body" sz="quarter" idx="15"/>
          </p:nvPr>
        </p:nvSpPr>
        <p:spPr>
          <a:xfrm>
            <a:off x="2532185" y="400928"/>
            <a:ext cx="6201507" cy="684230"/>
          </a:xfrm>
        </p:spPr>
        <p:txBody>
          <a:bodyPr/>
          <a:lstStyle/>
          <a:p>
            <a:r>
              <a:rPr lang="en-US" dirty="0"/>
              <a:t>The organization instructs the patient on testing and collection procedures for Emerging Infectious Diseases</a:t>
            </a:r>
          </a:p>
        </p:txBody>
      </p:sp>
    </p:spTree>
    <p:extLst>
      <p:ext uri="{BB962C8B-B14F-4D97-AF65-F5344CB8AC3E}">
        <p14:creationId xmlns:p14="http://schemas.microsoft.com/office/powerpoint/2010/main" val="1866041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04F7C3-00D3-46C5-9E17-E2BD13047880}"/>
              </a:ext>
            </a:extLst>
          </p:cNvPr>
          <p:cNvSpPr>
            <a:spLocks noGrp="1"/>
          </p:cNvSpPr>
          <p:nvPr>
            <p:ph type="body" sz="quarter" idx="10"/>
          </p:nvPr>
        </p:nvSpPr>
        <p:spPr/>
        <p:txBody>
          <a:bodyPr>
            <a:normAutofit/>
          </a:bodyPr>
          <a:lstStyle/>
          <a:p>
            <a:r>
              <a:rPr lang="en-US" dirty="0"/>
              <a:t>EID 5.0</a:t>
            </a:r>
          </a:p>
        </p:txBody>
      </p:sp>
      <p:sp>
        <p:nvSpPr>
          <p:cNvPr id="4" name="Text Placeholder 3">
            <a:extLst>
              <a:ext uri="{FF2B5EF4-FFF2-40B4-BE49-F238E27FC236}">
                <a16:creationId xmlns:a16="http://schemas.microsoft.com/office/drawing/2014/main" id="{818966C3-0165-D04E-AEBB-DAD5DBD7B0FA}"/>
              </a:ext>
            </a:extLst>
          </p:cNvPr>
          <p:cNvSpPr>
            <a:spLocks noGrp="1"/>
          </p:cNvSpPr>
          <p:nvPr>
            <p:ph type="body" sz="quarter" idx="14"/>
          </p:nvPr>
        </p:nvSpPr>
        <p:spPr/>
        <p:txBody>
          <a:bodyPr/>
          <a:lstStyle/>
          <a:p>
            <a:pPr marL="457200" lvl="0" indent="-457200">
              <a:buClr>
                <a:srgbClr val="DF5C40"/>
              </a:buClr>
              <a:buFont typeface="+mj-lt"/>
              <a:buAutoNum type="arabicParenR"/>
            </a:pPr>
            <a:r>
              <a:rPr lang="en-US" dirty="0">
                <a:latin typeface="Arial Nova Light" panose="020B0304020202020204" pitchFamily="34" charset="0"/>
              </a:rPr>
              <a:t>All items (e.g., controls, chemicals, swab kits) containing expiration dates stored, and destroyed according to manufacturer guidelines.</a:t>
            </a:r>
          </a:p>
          <a:p>
            <a:pPr marL="457200" indent="-457200">
              <a:buClr>
                <a:srgbClr val="DF5C40"/>
              </a:buClr>
              <a:buFont typeface="+mj-lt"/>
              <a:buAutoNum type="arabicParenR"/>
            </a:pPr>
            <a:r>
              <a:rPr lang="en-US" dirty="0">
                <a:latin typeface="Arial Nova Light" panose="020B0304020202020204" pitchFamily="34" charset="0"/>
              </a:rPr>
              <a:t>The staff is trained on equipment requirements and training is documented in their personnel file. </a:t>
            </a:r>
          </a:p>
        </p:txBody>
      </p:sp>
      <p:sp>
        <p:nvSpPr>
          <p:cNvPr id="3" name="Text Placeholder 2">
            <a:extLst>
              <a:ext uri="{FF2B5EF4-FFF2-40B4-BE49-F238E27FC236}">
                <a16:creationId xmlns:a16="http://schemas.microsoft.com/office/drawing/2014/main" id="{03C80715-40CE-D74B-BEA0-0502670C9D08}"/>
              </a:ext>
            </a:extLst>
          </p:cNvPr>
          <p:cNvSpPr>
            <a:spLocks noGrp="1"/>
          </p:cNvSpPr>
          <p:nvPr>
            <p:ph type="body" sz="quarter" idx="15"/>
          </p:nvPr>
        </p:nvSpPr>
        <p:spPr>
          <a:xfrm>
            <a:off x="2532185" y="400928"/>
            <a:ext cx="7010400" cy="684230"/>
          </a:xfrm>
        </p:spPr>
        <p:txBody>
          <a:bodyPr/>
          <a:lstStyle/>
          <a:p>
            <a:r>
              <a:rPr lang="en-US" dirty="0"/>
              <a:t>All testing equipment and supplies are stored and tested according to manufacturer guidelines for use including a process for handling hazards, defects or recalls.</a:t>
            </a:r>
          </a:p>
          <a:p>
            <a:endParaRPr lang="en-US" dirty="0"/>
          </a:p>
        </p:txBody>
      </p:sp>
    </p:spTree>
    <p:extLst>
      <p:ext uri="{BB962C8B-B14F-4D97-AF65-F5344CB8AC3E}">
        <p14:creationId xmlns:p14="http://schemas.microsoft.com/office/powerpoint/2010/main" val="2738420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04F7C3-00D3-46C5-9E17-E2BD13047880}"/>
              </a:ext>
            </a:extLst>
          </p:cNvPr>
          <p:cNvSpPr>
            <a:spLocks noGrp="1"/>
          </p:cNvSpPr>
          <p:nvPr>
            <p:ph type="body" sz="quarter" idx="10"/>
          </p:nvPr>
        </p:nvSpPr>
        <p:spPr/>
        <p:txBody>
          <a:bodyPr>
            <a:normAutofit/>
          </a:bodyPr>
          <a:lstStyle/>
          <a:p>
            <a:r>
              <a:rPr lang="en-US" dirty="0"/>
              <a:t>EID 6.0</a:t>
            </a:r>
          </a:p>
        </p:txBody>
      </p:sp>
      <p:sp>
        <p:nvSpPr>
          <p:cNvPr id="4" name="Text Placeholder 3">
            <a:extLst>
              <a:ext uri="{FF2B5EF4-FFF2-40B4-BE49-F238E27FC236}">
                <a16:creationId xmlns:a16="http://schemas.microsoft.com/office/drawing/2014/main" id="{818966C3-0165-D04E-AEBB-DAD5DBD7B0FA}"/>
              </a:ext>
            </a:extLst>
          </p:cNvPr>
          <p:cNvSpPr>
            <a:spLocks noGrp="1"/>
          </p:cNvSpPr>
          <p:nvPr>
            <p:ph type="body" sz="quarter" idx="14"/>
          </p:nvPr>
        </p:nvSpPr>
        <p:spPr>
          <a:xfrm>
            <a:off x="548640" y="1719072"/>
            <a:ext cx="9017391" cy="3685032"/>
          </a:xfrm>
        </p:spPr>
        <p:txBody>
          <a:bodyPr/>
          <a:lstStyle/>
          <a:p>
            <a:pPr marL="457200" lvl="0" indent="-457200">
              <a:buClr>
                <a:srgbClr val="DF5C40"/>
              </a:buClr>
              <a:buFont typeface="+mj-lt"/>
              <a:buAutoNum type="arabicParenR"/>
            </a:pPr>
            <a:r>
              <a:rPr lang="en-US" sz="2000" dirty="0">
                <a:latin typeface="Arial Nova Light" panose="020B0304020202020204" pitchFamily="34" charset="0"/>
              </a:rPr>
              <a:t>The organization educates staff and patients at a minimum on the following:</a:t>
            </a:r>
          </a:p>
          <a:p>
            <a:pPr marL="952485" lvl="1" indent="-342900">
              <a:buClr>
                <a:srgbClr val="DF5C40"/>
              </a:buClr>
              <a:buFont typeface="Courier New" panose="02070309020205020404" pitchFamily="49" charset="0"/>
              <a:buChar char="o"/>
            </a:pPr>
            <a:r>
              <a:rPr lang="en-US" sz="2000" dirty="0">
                <a:latin typeface="Arial Nova Light" panose="020B0304020202020204" pitchFamily="34" charset="0"/>
              </a:rPr>
              <a:t>Vaccines. </a:t>
            </a:r>
          </a:p>
          <a:p>
            <a:pPr marL="952485" lvl="1" indent="-342900">
              <a:buClr>
                <a:srgbClr val="DF5C40"/>
              </a:buClr>
              <a:buFont typeface="Courier New" panose="02070309020205020404" pitchFamily="49" charset="0"/>
              <a:buChar char="o"/>
            </a:pPr>
            <a:r>
              <a:rPr lang="en-US" sz="2000" dirty="0">
                <a:latin typeface="Arial Nova Light" panose="020B0304020202020204" pitchFamily="34" charset="0"/>
              </a:rPr>
              <a:t>Preventive Measures.</a:t>
            </a:r>
          </a:p>
          <a:p>
            <a:pPr marL="952485" lvl="1" indent="-342900">
              <a:buClr>
                <a:srgbClr val="DF5C40"/>
              </a:buClr>
              <a:buFont typeface="Courier New" panose="02070309020205020404" pitchFamily="49" charset="0"/>
              <a:buChar char="o"/>
            </a:pPr>
            <a:r>
              <a:rPr lang="en-US" sz="2000" dirty="0">
                <a:latin typeface="Arial Nova Light" panose="020B0304020202020204" pitchFamily="34" charset="0"/>
              </a:rPr>
              <a:t>Treatment. </a:t>
            </a:r>
          </a:p>
          <a:p>
            <a:pPr marL="952485" lvl="1" indent="-342900">
              <a:buClr>
                <a:srgbClr val="DF5C40"/>
              </a:buClr>
              <a:buFont typeface="Courier New" panose="02070309020205020404" pitchFamily="49" charset="0"/>
              <a:buChar char="o"/>
            </a:pPr>
            <a:r>
              <a:rPr lang="en-US" sz="2000" dirty="0">
                <a:latin typeface="Arial Nova Light" panose="020B0304020202020204" pitchFamily="34" charset="0"/>
              </a:rPr>
              <a:t>Transmission.</a:t>
            </a:r>
          </a:p>
          <a:p>
            <a:pPr marL="952485" lvl="1" indent="-342900">
              <a:buClr>
                <a:srgbClr val="DF5C40"/>
              </a:buClr>
              <a:buFont typeface="Courier New" panose="02070309020205020404" pitchFamily="49" charset="0"/>
              <a:buChar char="o"/>
            </a:pPr>
            <a:r>
              <a:rPr lang="en-US" sz="2000" dirty="0">
                <a:latin typeface="Arial Nova Light" panose="020B0304020202020204" pitchFamily="34" charset="0"/>
              </a:rPr>
              <a:t>Impact of infectious diseases like COVID 19. </a:t>
            </a:r>
          </a:p>
          <a:p>
            <a:pPr marL="457200" lvl="0" indent="-457200">
              <a:buClr>
                <a:srgbClr val="DF5C40"/>
              </a:buClr>
              <a:buFont typeface="+mj-lt"/>
              <a:buAutoNum type="arabicParenR"/>
            </a:pPr>
            <a:r>
              <a:rPr lang="en-US" sz="2000" dirty="0">
                <a:latin typeface="Arial Nova Light" panose="020B0304020202020204" pitchFamily="34" charset="0"/>
              </a:rPr>
              <a:t>The organization provide staff and patients educational materials upon request (i.e., summary, written instructions).</a:t>
            </a:r>
          </a:p>
          <a:p>
            <a:pPr marL="457200" indent="-457200">
              <a:buClr>
                <a:srgbClr val="DF5C40"/>
              </a:buClr>
              <a:buFont typeface="+mj-lt"/>
              <a:buAutoNum type="arabicParenR"/>
            </a:pPr>
            <a:r>
              <a:rPr lang="en-US" sz="2000" dirty="0">
                <a:latin typeface="Arial Nova Light" panose="020B0304020202020204" pitchFamily="34" charset="0"/>
              </a:rPr>
              <a:t>The staff is trained on vaccine administration and training is documented in their personnel file.</a:t>
            </a:r>
          </a:p>
        </p:txBody>
      </p:sp>
      <p:sp>
        <p:nvSpPr>
          <p:cNvPr id="3" name="Text Placeholder 2">
            <a:extLst>
              <a:ext uri="{FF2B5EF4-FFF2-40B4-BE49-F238E27FC236}">
                <a16:creationId xmlns:a16="http://schemas.microsoft.com/office/drawing/2014/main" id="{CB0B5B4A-DC97-9C43-81E6-DE709A7D2BCC}"/>
              </a:ext>
            </a:extLst>
          </p:cNvPr>
          <p:cNvSpPr>
            <a:spLocks noGrp="1"/>
          </p:cNvSpPr>
          <p:nvPr>
            <p:ph type="body" sz="quarter" idx="15"/>
          </p:nvPr>
        </p:nvSpPr>
        <p:spPr>
          <a:xfrm>
            <a:off x="2532185" y="400928"/>
            <a:ext cx="6397089" cy="684230"/>
          </a:xfrm>
        </p:spPr>
        <p:txBody>
          <a:bodyPr/>
          <a:lstStyle/>
          <a:p>
            <a:r>
              <a:rPr lang="en-US" dirty="0"/>
              <a:t>The organization establishes a vaccination program for staff and patients considering or receiving an emerging infectious disease vaccinations.</a:t>
            </a:r>
          </a:p>
          <a:p>
            <a:endParaRPr lang="en-US" dirty="0"/>
          </a:p>
        </p:txBody>
      </p:sp>
    </p:spTree>
    <p:extLst>
      <p:ext uri="{BB962C8B-B14F-4D97-AF65-F5344CB8AC3E}">
        <p14:creationId xmlns:p14="http://schemas.microsoft.com/office/powerpoint/2010/main" val="1579991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B4F73E-C0B0-6F44-ADF1-EEE2F519DB3B}"/>
              </a:ext>
            </a:extLst>
          </p:cNvPr>
          <p:cNvSpPr>
            <a:spLocks noGrp="1"/>
          </p:cNvSpPr>
          <p:nvPr>
            <p:ph type="body" sz="quarter" idx="10"/>
          </p:nvPr>
        </p:nvSpPr>
        <p:spPr/>
        <p:txBody>
          <a:bodyPr>
            <a:normAutofit/>
          </a:bodyPr>
          <a:lstStyle/>
          <a:p>
            <a:r>
              <a:rPr lang="en-US" dirty="0"/>
              <a:t>Learning Objectives</a:t>
            </a:r>
          </a:p>
        </p:txBody>
      </p:sp>
      <p:sp>
        <p:nvSpPr>
          <p:cNvPr id="5" name="Text Placeholder 4">
            <a:extLst>
              <a:ext uri="{FF2B5EF4-FFF2-40B4-BE49-F238E27FC236}">
                <a16:creationId xmlns:a16="http://schemas.microsoft.com/office/drawing/2014/main" id="{1B2B8B83-338A-A546-B328-E3A61072CA40}"/>
              </a:ext>
            </a:extLst>
          </p:cNvPr>
          <p:cNvSpPr>
            <a:spLocks noGrp="1"/>
          </p:cNvSpPr>
          <p:nvPr>
            <p:ph type="body" sz="quarter" idx="32"/>
          </p:nvPr>
        </p:nvSpPr>
        <p:spPr>
          <a:xfrm>
            <a:off x="6236660" y="1991026"/>
            <a:ext cx="4908860" cy="449839"/>
          </a:xfrm>
        </p:spPr>
        <p:txBody>
          <a:bodyPr/>
          <a:lstStyle/>
          <a:p>
            <a:r>
              <a:rPr lang="en-US" dirty="0"/>
              <a:t>Fall of 2021?</a:t>
            </a:r>
          </a:p>
          <a:p>
            <a:endParaRPr lang="en-US" dirty="0"/>
          </a:p>
        </p:txBody>
      </p:sp>
      <p:sp>
        <p:nvSpPr>
          <p:cNvPr id="6" name="Text Placeholder 5">
            <a:extLst>
              <a:ext uri="{FF2B5EF4-FFF2-40B4-BE49-F238E27FC236}">
                <a16:creationId xmlns:a16="http://schemas.microsoft.com/office/drawing/2014/main" id="{C5387E4E-B812-A14A-86F1-8FA965DA6DA7}"/>
              </a:ext>
            </a:extLst>
          </p:cNvPr>
          <p:cNvSpPr>
            <a:spLocks noGrp="1"/>
          </p:cNvSpPr>
          <p:nvPr>
            <p:ph type="body" sz="quarter" idx="28"/>
          </p:nvPr>
        </p:nvSpPr>
        <p:spPr>
          <a:xfrm>
            <a:off x="6298305" y="3674300"/>
            <a:ext cx="4785570" cy="443379"/>
          </a:xfrm>
        </p:spPr>
        <p:txBody>
          <a:bodyPr/>
          <a:lstStyle/>
          <a:p>
            <a:r>
              <a:rPr lang="en-US" dirty="0"/>
              <a:t>A new way to move forward</a:t>
            </a:r>
          </a:p>
        </p:txBody>
      </p:sp>
      <p:sp>
        <p:nvSpPr>
          <p:cNvPr id="7" name="Text Placeholder 6">
            <a:extLst>
              <a:ext uri="{FF2B5EF4-FFF2-40B4-BE49-F238E27FC236}">
                <a16:creationId xmlns:a16="http://schemas.microsoft.com/office/drawing/2014/main" id="{7D7648C3-97C1-2941-8DAA-0C3AC181CF91}"/>
              </a:ext>
            </a:extLst>
          </p:cNvPr>
          <p:cNvSpPr>
            <a:spLocks noGrp="1"/>
          </p:cNvSpPr>
          <p:nvPr>
            <p:ph type="body" sz="quarter" idx="30"/>
          </p:nvPr>
        </p:nvSpPr>
        <p:spPr>
          <a:xfrm>
            <a:off x="6241012" y="2839074"/>
            <a:ext cx="4785570" cy="451845"/>
          </a:xfrm>
        </p:spPr>
        <p:txBody>
          <a:bodyPr/>
          <a:lstStyle/>
          <a:p>
            <a:r>
              <a:rPr lang="en-US" dirty="0"/>
              <a:t>Implementing the Model with COVID</a:t>
            </a:r>
          </a:p>
        </p:txBody>
      </p:sp>
      <p:pic>
        <p:nvPicPr>
          <p:cNvPr id="14" name="Picture Placeholder 13" descr="A doctor examining a child's ear&#10;&#10;Description automatically generated with low confidence">
            <a:extLst>
              <a:ext uri="{FF2B5EF4-FFF2-40B4-BE49-F238E27FC236}">
                <a16:creationId xmlns:a16="http://schemas.microsoft.com/office/drawing/2014/main" id="{AF9B120A-05EB-47B4-BF07-2D41E02874DC}"/>
              </a:ext>
            </a:extLst>
          </p:cNvPr>
          <p:cNvPicPr>
            <a:picLocks noGrp="1" noChangeAspect="1"/>
          </p:cNvPicPr>
          <p:nvPr>
            <p:ph type="pic" sz="quarter" idx="31"/>
          </p:nvPr>
        </p:nvPicPr>
        <p:blipFill>
          <a:blip r:embed="rId2">
            <a:extLst>
              <a:ext uri="{837473B0-CC2E-450A-ABE3-18F120FF3D39}">
                <a1611:picAttrSrcUrl xmlns:a1611="http://schemas.microsoft.com/office/drawing/2016/11/main" r:id="rId3"/>
              </a:ext>
            </a:extLst>
          </a:blip>
          <a:srcRect t="9227" b="9227"/>
          <a:stretch>
            <a:fillRect/>
          </a:stretch>
        </p:blipFill>
        <p:spPr>
          <a:xfrm>
            <a:off x="760610" y="1778786"/>
            <a:ext cx="4741885" cy="2572420"/>
          </a:xfrm>
        </p:spPr>
      </p:pic>
    </p:spTree>
    <p:extLst>
      <p:ext uri="{BB962C8B-B14F-4D97-AF65-F5344CB8AC3E}">
        <p14:creationId xmlns:p14="http://schemas.microsoft.com/office/powerpoint/2010/main" val="3823896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04F7C3-00D3-46C5-9E17-E2BD13047880}"/>
              </a:ext>
            </a:extLst>
          </p:cNvPr>
          <p:cNvSpPr>
            <a:spLocks noGrp="1"/>
          </p:cNvSpPr>
          <p:nvPr>
            <p:ph type="body" sz="quarter" idx="10"/>
          </p:nvPr>
        </p:nvSpPr>
        <p:spPr/>
        <p:txBody>
          <a:bodyPr>
            <a:normAutofit/>
          </a:bodyPr>
          <a:lstStyle/>
          <a:p>
            <a:r>
              <a:rPr lang="en-US" dirty="0"/>
              <a:t>EID 7.0</a:t>
            </a:r>
          </a:p>
        </p:txBody>
      </p:sp>
      <p:sp>
        <p:nvSpPr>
          <p:cNvPr id="4" name="Text Placeholder 3">
            <a:extLst>
              <a:ext uri="{FF2B5EF4-FFF2-40B4-BE49-F238E27FC236}">
                <a16:creationId xmlns:a16="http://schemas.microsoft.com/office/drawing/2014/main" id="{818966C3-0165-D04E-AEBB-DAD5DBD7B0FA}"/>
              </a:ext>
            </a:extLst>
          </p:cNvPr>
          <p:cNvSpPr>
            <a:spLocks noGrp="1"/>
          </p:cNvSpPr>
          <p:nvPr>
            <p:ph type="body" sz="quarter" idx="14"/>
          </p:nvPr>
        </p:nvSpPr>
        <p:spPr>
          <a:xfrm>
            <a:off x="548640" y="1719072"/>
            <a:ext cx="8993945" cy="3685032"/>
          </a:xfrm>
        </p:spPr>
        <p:txBody>
          <a:bodyPr/>
          <a:lstStyle/>
          <a:p>
            <a:pPr marL="342900" lvl="0" indent="-342900">
              <a:buClr>
                <a:srgbClr val="DF5C40"/>
              </a:buClr>
              <a:buFont typeface="+mj-lt"/>
              <a:buAutoNum type="arabicParenR"/>
            </a:pPr>
            <a:r>
              <a:rPr lang="en-US" sz="2000" dirty="0">
                <a:latin typeface="Arial Nova Light" panose="020B0304020202020204" pitchFamily="34" charset="0"/>
              </a:rPr>
              <a:t>The organization has a written quality control policies and procedures. </a:t>
            </a:r>
            <a:br>
              <a:rPr lang="en-US" sz="2000" dirty="0">
                <a:latin typeface="Arial Nova Light" panose="020B0304020202020204" pitchFamily="34" charset="0"/>
              </a:rPr>
            </a:br>
            <a:r>
              <a:rPr lang="en-US" sz="2000" dirty="0">
                <a:latin typeface="Arial Nova Light" panose="020B0304020202020204" pitchFamily="34" charset="0"/>
              </a:rPr>
              <a:t>The content, includes:</a:t>
            </a:r>
          </a:p>
          <a:p>
            <a:pPr marL="838185" lvl="1" indent="-228600">
              <a:buClr>
                <a:srgbClr val="DF5C40"/>
              </a:buClr>
              <a:buFont typeface="Courier New" panose="02070309020205020404" pitchFamily="49" charset="0"/>
              <a:buChar char="o"/>
            </a:pPr>
            <a:r>
              <a:rPr lang="en-US" sz="2000" dirty="0">
                <a:latin typeface="Arial Nova Light" panose="020B0304020202020204" pitchFamily="34" charset="0"/>
              </a:rPr>
              <a:t>A record of the vaccinations performed. </a:t>
            </a:r>
          </a:p>
          <a:p>
            <a:pPr marL="342900" lvl="0" indent="-342900">
              <a:buClr>
                <a:srgbClr val="DF5C40"/>
              </a:buClr>
              <a:buFont typeface="+mj-lt"/>
              <a:buAutoNum type="arabicParenR"/>
            </a:pPr>
            <a:r>
              <a:rPr lang="en-US" sz="2000" dirty="0">
                <a:latin typeface="Arial Nova Light" panose="020B0304020202020204" pitchFamily="34" charset="0"/>
              </a:rPr>
              <a:t>The organization collects and reviews data on the reasons given by staff and patients for declining an infectious disease vaccination (i.e., COVID-19).  </a:t>
            </a:r>
          </a:p>
          <a:p>
            <a:pPr marL="342900" lvl="0" indent="-342900">
              <a:buClr>
                <a:srgbClr val="DF5C40"/>
              </a:buClr>
              <a:buFont typeface="+mj-lt"/>
              <a:buAutoNum type="arabicParenR"/>
            </a:pPr>
            <a:r>
              <a:rPr lang="en-US" sz="2000" dirty="0">
                <a:latin typeface="Arial Nova Light" panose="020B0304020202020204" pitchFamily="34" charset="0"/>
              </a:rPr>
              <a:t>The organization analyzes this data annually to determine strategies that may be utilized to improve the vaccination rate.</a:t>
            </a:r>
          </a:p>
          <a:p>
            <a:pPr marL="342900" lvl="0" indent="-342900">
              <a:buClr>
                <a:srgbClr val="DF5C40"/>
              </a:buClr>
              <a:buFont typeface="+mj-lt"/>
              <a:buAutoNum type="arabicParenR"/>
            </a:pPr>
            <a:r>
              <a:rPr lang="en-US" sz="2000" dirty="0">
                <a:latin typeface="Arial Nova Light" panose="020B0304020202020204" pitchFamily="34" charset="0"/>
              </a:rPr>
              <a:t>A Quality Improvement plan that increases community vaccinations to reduce vaccine hesitancy.</a:t>
            </a:r>
          </a:p>
          <a:p>
            <a:pPr marL="342900" lvl="0" indent="-342900">
              <a:buClr>
                <a:srgbClr val="DF5C40"/>
              </a:buClr>
              <a:buFont typeface="+mj-lt"/>
              <a:buAutoNum type="arabicParenR"/>
            </a:pPr>
            <a:r>
              <a:rPr lang="en-US" sz="2000" dirty="0">
                <a:latin typeface="Arial Nova Light" panose="020B0304020202020204" pitchFamily="34" charset="0"/>
              </a:rPr>
              <a:t>The organization performs an annual review of the quality control plan by appropriate personnel.</a:t>
            </a:r>
          </a:p>
        </p:txBody>
      </p:sp>
      <p:sp>
        <p:nvSpPr>
          <p:cNvPr id="3" name="Text Placeholder 2">
            <a:extLst>
              <a:ext uri="{FF2B5EF4-FFF2-40B4-BE49-F238E27FC236}">
                <a16:creationId xmlns:a16="http://schemas.microsoft.com/office/drawing/2014/main" id="{A9612B54-EDC4-524A-AF53-64DFF9422F91}"/>
              </a:ext>
            </a:extLst>
          </p:cNvPr>
          <p:cNvSpPr>
            <a:spLocks noGrp="1"/>
          </p:cNvSpPr>
          <p:nvPr>
            <p:ph type="body" sz="quarter" idx="15"/>
          </p:nvPr>
        </p:nvSpPr>
        <p:spPr>
          <a:xfrm>
            <a:off x="2532185" y="504092"/>
            <a:ext cx="6397089" cy="581066"/>
          </a:xfrm>
        </p:spPr>
        <p:txBody>
          <a:bodyPr/>
          <a:lstStyle/>
          <a:p>
            <a:r>
              <a:rPr lang="en-US" dirty="0"/>
              <a:t>The organization has a Quality Control Plan for the Vaccination Program.</a:t>
            </a:r>
          </a:p>
        </p:txBody>
      </p:sp>
    </p:spTree>
    <p:extLst>
      <p:ext uri="{BB962C8B-B14F-4D97-AF65-F5344CB8AC3E}">
        <p14:creationId xmlns:p14="http://schemas.microsoft.com/office/powerpoint/2010/main" val="3339812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04F7C3-00D3-46C5-9E17-E2BD13047880}"/>
              </a:ext>
            </a:extLst>
          </p:cNvPr>
          <p:cNvSpPr>
            <a:spLocks noGrp="1"/>
          </p:cNvSpPr>
          <p:nvPr>
            <p:ph type="body" sz="quarter" idx="10"/>
          </p:nvPr>
        </p:nvSpPr>
        <p:spPr/>
        <p:txBody>
          <a:bodyPr>
            <a:normAutofit/>
          </a:bodyPr>
          <a:lstStyle/>
          <a:p>
            <a:r>
              <a:rPr lang="en-US" dirty="0"/>
              <a:t>EID 8.0</a:t>
            </a:r>
          </a:p>
        </p:txBody>
      </p:sp>
      <p:sp>
        <p:nvSpPr>
          <p:cNvPr id="4" name="Text Placeholder 3">
            <a:extLst>
              <a:ext uri="{FF2B5EF4-FFF2-40B4-BE49-F238E27FC236}">
                <a16:creationId xmlns:a16="http://schemas.microsoft.com/office/drawing/2014/main" id="{818966C3-0165-D04E-AEBB-DAD5DBD7B0FA}"/>
              </a:ext>
            </a:extLst>
          </p:cNvPr>
          <p:cNvSpPr>
            <a:spLocks noGrp="1"/>
          </p:cNvSpPr>
          <p:nvPr>
            <p:ph type="body" sz="quarter" idx="14"/>
          </p:nvPr>
        </p:nvSpPr>
        <p:spPr>
          <a:xfrm>
            <a:off x="548641" y="1719072"/>
            <a:ext cx="9509760" cy="3685032"/>
          </a:xfrm>
        </p:spPr>
        <p:txBody>
          <a:bodyPr/>
          <a:lstStyle/>
          <a:p>
            <a:pPr marL="342900" lvl="0" indent="-342900">
              <a:buClr>
                <a:srgbClr val="DF5C40"/>
              </a:buClr>
              <a:buFont typeface="+mj-lt"/>
              <a:buAutoNum type="arabicParenR"/>
            </a:pPr>
            <a:r>
              <a:rPr lang="en-US" sz="2000" dirty="0">
                <a:latin typeface="Arial Nova Light" panose="020B0304020202020204" pitchFamily="34" charset="0"/>
              </a:rPr>
              <a:t>The organization develops and maintains written vaccine storage and handling policies and procedures that include:</a:t>
            </a:r>
          </a:p>
          <a:p>
            <a:pPr marL="838185" lvl="1" indent="-228600">
              <a:lnSpc>
                <a:spcPct val="100000"/>
              </a:lnSpc>
              <a:buClr>
                <a:srgbClr val="DF5C40"/>
              </a:buClr>
              <a:buFont typeface="Courier New" panose="02070309020205020404" pitchFamily="49" charset="0"/>
              <a:buChar char="o"/>
            </a:pPr>
            <a:r>
              <a:rPr lang="en-US" sz="2000" dirty="0">
                <a:latin typeface="Arial Nova Light" panose="020B0304020202020204" pitchFamily="34" charset="0"/>
              </a:rPr>
              <a:t>Ordering and accepting vaccine deliveries.</a:t>
            </a:r>
          </a:p>
          <a:p>
            <a:pPr marL="838185" lvl="1" indent="-228600">
              <a:lnSpc>
                <a:spcPct val="100000"/>
              </a:lnSpc>
              <a:buClr>
                <a:srgbClr val="DF5C40"/>
              </a:buClr>
              <a:buFont typeface="Courier New" panose="02070309020205020404" pitchFamily="49" charset="0"/>
              <a:buChar char="o"/>
            </a:pPr>
            <a:r>
              <a:rPr lang="en-US" sz="2000" dirty="0">
                <a:latin typeface="Arial Nova Light" panose="020B0304020202020204" pitchFamily="34" charset="0"/>
              </a:rPr>
              <a:t>Managing inventory.</a:t>
            </a:r>
          </a:p>
          <a:p>
            <a:pPr marL="838185" lvl="1" indent="-228600">
              <a:lnSpc>
                <a:spcPct val="100000"/>
              </a:lnSpc>
              <a:buClr>
                <a:srgbClr val="DF5C40"/>
              </a:buClr>
              <a:buFont typeface="Courier New" panose="02070309020205020404" pitchFamily="49" charset="0"/>
              <a:buChar char="o"/>
            </a:pPr>
            <a:r>
              <a:rPr lang="en-US" sz="2000" dirty="0">
                <a:latin typeface="Arial Nova Light" panose="020B0304020202020204" pitchFamily="34" charset="0"/>
              </a:rPr>
              <a:t>Storing each vaccine and diluent.</a:t>
            </a:r>
          </a:p>
          <a:p>
            <a:pPr marL="838185" lvl="1" indent="-228600">
              <a:lnSpc>
                <a:spcPct val="100000"/>
              </a:lnSpc>
              <a:buClr>
                <a:srgbClr val="DF5C40"/>
              </a:buClr>
              <a:buFont typeface="Courier New" panose="02070309020205020404" pitchFamily="49" charset="0"/>
              <a:buChar char="o"/>
            </a:pPr>
            <a:r>
              <a:rPr lang="en-US" sz="2000" dirty="0">
                <a:latin typeface="Arial Nova Light" panose="020B0304020202020204" pitchFamily="34" charset="0"/>
              </a:rPr>
              <a:t>Handling vaccines prior to administration.</a:t>
            </a:r>
          </a:p>
          <a:p>
            <a:pPr marL="838185" lvl="1" indent="-228600">
              <a:lnSpc>
                <a:spcPct val="100000"/>
              </a:lnSpc>
              <a:buClr>
                <a:srgbClr val="DF5C40"/>
              </a:buClr>
              <a:buFont typeface="Courier New" panose="02070309020205020404" pitchFamily="49" charset="0"/>
              <a:buChar char="o"/>
            </a:pPr>
            <a:r>
              <a:rPr lang="en-US" sz="2000" dirty="0">
                <a:latin typeface="Arial Nova Light" panose="020B0304020202020204" pitchFamily="34" charset="0"/>
              </a:rPr>
              <a:t>Disposal of vaccines and supplies.</a:t>
            </a:r>
          </a:p>
          <a:p>
            <a:pPr marL="342900" lvl="0" indent="-342900">
              <a:buClr>
                <a:srgbClr val="DF5C40"/>
              </a:buClr>
              <a:buFont typeface="+mj-lt"/>
              <a:buAutoNum type="arabicParenR"/>
            </a:pPr>
            <a:r>
              <a:rPr lang="en-US" sz="2000" dirty="0">
                <a:latin typeface="Arial Nova Light" panose="020B0304020202020204" pitchFamily="34" charset="0"/>
              </a:rPr>
              <a:t>All staff members are trained on vaccine storage and handling training is documented in their personnel file.</a:t>
            </a:r>
          </a:p>
          <a:p>
            <a:pPr lvl="0"/>
            <a:endParaRPr lang="en-US" dirty="0">
              <a:latin typeface="Arial Nova" panose="020B0504020202020204" pitchFamily="34" charset="0"/>
            </a:endParaRPr>
          </a:p>
        </p:txBody>
      </p:sp>
      <p:sp>
        <p:nvSpPr>
          <p:cNvPr id="3" name="Text Placeholder 2">
            <a:extLst>
              <a:ext uri="{FF2B5EF4-FFF2-40B4-BE49-F238E27FC236}">
                <a16:creationId xmlns:a16="http://schemas.microsoft.com/office/drawing/2014/main" id="{2FA6C4A2-EF41-CA42-A3D2-7F9C73095371}"/>
              </a:ext>
            </a:extLst>
          </p:cNvPr>
          <p:cNvSpPr>
            <a:spLocks noGrp="1"/>
          </p:cNvSpPr>
          <p:nvPr>
            <p:ph type="body" sz="quarter" idx="15"/>
          </p:nvPr>
        </p:nvSpPr>
        <p:spPr>
          <a:xfrm>
            <a:off x="2532185" y="492369"/>
            <a:ext cx="6397089" cy="592789"/>
          </a:xfrm>
        </p:spPr>
        <p:txBody>
          <a:bodyPr/>
          <a:lstStyle/>
          <a:p>
            <a:r>
              <a:rPr lang="en-US" dirty="0"/>
              <a:t>Vaccines are stored and handled in accordance with manufacturer guidelines.</a:t>
            </a:r>
          </a:p>
        </p:txBody>
      </p:sp>
    </p:spTree>
    <p:extLst>
      <p:ext uri="{BB962C8B-B14F-4D97-AF65-F5344CB8AC3E}">
        <p14:creationId xmlns:p14="http://schemas.microsoft.com/office/powerpoint/2010/main" val="2345203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04F7C3-00D3-46C5-9E17-E2BD13047880}"/>
              </a:ext>
            </a:extLst>
          </p:cNvPr>
          <p:cNvSpPr>
            <a:spLocks noGrp="1"/>
          </p:cNvSpPr>
          <p:nvPr>
            <p:ph type="body" sz="quarter" idx="10"/>
          </p:nvPr>
        </p:nvSpPr>
        <p:spPr/>
        <p:txBody>
          <a:bodyPr>
            <a:normAutofit/>
          </a:bodyPr>
          <a:lstStyle/>
          <a:p>
            <a:r>
              <a:rPr lang="en-US" dirty="0"/>
              <a:t>EID 9.0</a:t>
            </a:r>
          </a:p>
        </p:txBody>
      </p:sp>
      <p:sp>
        <p:nvSpPr>
          <p:cNvPr id="4" name="Text Placeholder 3">
            <a:extLst>
              <a:ext uri="{FF2B5EF4-FFF2-40B4-BE49-F238E27FC236}">
                <a16:creationId xmlns:a16="http://schemas.microsoft.com/office/drawing/2014/main" id="{818966C3-0165-D04E-AEBB-DAD5DBD7B0FA}"/>
              </a:ext>
            </a:extLst>
          </p:cNvPr>
          <p:cNvSpPr>
            <a:spLocks noGrp="1"/>
          </p:cNvSpPr>
          <p:nvPr>
            <p:ph type="body" sz="quarter" idx="14"/>
          </p:nvPr>
        </p:nvSpPr>
        <p:spPr>
          <a:xfrm>
            <a:off x="548641" y="1719072"/>
            <a:ext cx="9357360" cy="3685032"/>
          </a:xfrm>
        </p:spPr>
        <p:txBody>
          <a:bodyPr/>
          <a:lstStyle/>
          <a:p>
            <a:pPr marL="457200" lvl="0" indent="-457200">
              <a:spcAft>
                <a:spcPts val="600"/>
              </a:spcAft>
              <a:buClr>
                <a:srgbClr val="DF5C40"/>
              </a:buClr>
              <a:buFont typeface="+mj-lt"/>
              <a:buAutoNum type="arabicParenR"/>
            </a:pPr>
            <a:r>
              <a:rPr lang="en-US" sz="2000" dirty="0">
                <a:latin typeface="Arial Nova Light" panose="020B0304020202020204" pitchFamily="34" charset="0"/>
              </a:rPr>
              <a:t>The organization has a process to work with community members (i.e., community-based organizations such as healthcare coalitions, faith-based organizations, community centers, local government, etc.) to develop and implement mitigation strategies. These strategies include but are not limited to:</a:t>
            </a:r>
          </a:p>
          <a:p>
            <a:pPr marL="1066785" lvl="1" indent="-457200">
              <a:buClr>
                <a:srgbClr val="DF5C40"/>
              </a:buClr>
              <a:buFont typeface="+mj-lt"/>
              <a:buAutoNum type="alphaLcPeriod"/>
            </a:pPr>
            <a:r>
              <a:rPr lang="en-US" sz="1800" dirty="0">
                <a:latin typeface="Arial Nova Light" panose="020B0304020202020204" pitchFamily="34" charset="0"/>
              </a:rPr>
              <a:t>A process to build relationships and encourage community engagement.  Some common forms of community engagement could include open houses, town halls, surveys, health fairs and focus groups.</a:t>
            </a:r>
          </a:p>
          <a:p>
            <a:pPr marL="1066785" lvl="1" indent="-457200">
              <a:buClr>
                <a:srgbClr val="DF5C40"/>
              </a:buClr>
              <a:buFont typeface="+mj-lt"/>
              <a:buAutoNum type="alphaLcPeriod"/>
            </a:pPr>
            <a:r>
              <a:rPr lang="en-US" sz="1800" dirty="0">
                <a:latin typeface="Arial Nova Light" panose="020B0304020202020204" pitchFamily="34" charset="0"/>
              </a:rPr>
              <a:t>A communication plan to keep the community informed (i.e., signage for point of entry to clinic, handouts, answering service message, social media).</a:t>
            </a:r>
          </a:p>
          <a:p>
            <a:pPr marL="1066785" lvl="1" indent="-457200">
              <a:buClr>
                <a:srgbClr val="DF5C40"/>
              </a:buClr>
              <a:buFont typeface="+mj-lt"/>
              <a:buAutoNum type="alphaLcPeriod"/>
            </a:pPr>
            <a:r>
              <a:rPr lang="en-US" sz="1800" dirty="0">
                <a:latin typeface="Arial Nova Light" panose="020B0304020202020204" pitchFamily="34" charset="0"/>
              </a:rPr>
              <a:t>A process that enables the organization to hear the communities’ questions and concerns (i.e. Q&amp;A portal, hotline, </a:t>
            </a:r>
            <a:r>
              <a:rPr lang="en-US" sz="1800" dirty="0" err="1">
                <a:latin typeface="Arial Nova Light" panose="020B0304020202020204" pitchFamily="34" charset="0"/>
              </a:rPr>
              <a:t>etc</a:t>
            </a:r>
            <a:r>
              <a:rPr lang="en-US" sz="1800" dirty="0">
                <a:latin typeface="Arial Nova Light" panose="020B0304020202020204" pitchFamily="34" charset="0"/>
              </a:rPr>
              <a:t>).</a:t>
            </a:r>
          </a:p>
        </p:txBody>
      </p:sp>
      <p:sp>
        <p:nvSpPr>
          <p:cNvPr id="3" name="Text Placeholder 2">
            <a:extLst>
              <a:ext uri="{FF2B5EF4-FFF2-40B4-BE49-F238E27FC236}">
                <a16:creationId xmlns:a16="http://schemas.microsoft.com/office/drawing/2014/main" id="{0B0E65F7-CE81-F648-A641-2E54E265CD2F}"/>
              </a:ext>
            </a:extLst>
          </p:cNvPr>
          <p:cNvSpPr>
            <a:spLocks noGrp="1"/>
          </p:cNvSpPr>
          <p:nvPr>
            <p:ph type="body" sz="quarter" idx="15"/>
          </p:nvPr>
        </p:nvSpPr>
        <p:spPr>
          <a:xfrm>
            <a:off x="2532185" y="400928"/>
            <a:ext cx="6494584" cy="684230"/>
          </a:xfrm>
        </p:spPr>
        <p:txBody>
          <a:bodyPr/>
          <a:lstStyle/>
          <a:p>
            <a:r>
              <a:rPr lang="en-US" dirty="0"/>
              <a:t>The Organization has a process to implement community mitigation strategies for Emerging Infectious Diseases.</a:t>
            </a:r>
          </a:p>
        </p:txBody>
      </p:sp>
    </p:spTree>
    <p:extLst>
      <p:ext uri="{BB962C8B-B14F-4D97-AF65-F5344CB8AC3E}">
        <p14:creationId xmlns:p14="http://schemas.microsoft.com/office/powerpoint/2010/main" val="1505776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04F7C3-00D3-46C5-9E17-E2BD13047880}"/>
              </a:ext>
            </a:extLst>
          </p:cNvPr>
          <p:cNvSpPr>
            <a:spLocks noGrp="1"/>
          </p:cNvSpPr>
          <p:nvPr>
            <p:ph type="body" sz="quarter" idx="10"/>
          </p:nvPr>
        </p:nvSpPr>
        <p:spPr/>
        <p:txBody>
          <a:bodyPr>
            <a:normAutofit/>
          </a:bodyPr>
          <a:lstStyle/>
          <a:p>
            <a:r>
              <a:rPr lang="en-US" dirty="0"/>
              <a:t>EID 9.0</a:t>
            </a:r>
          </a:p>
        </p:txBody>
      </p:sp>
      <p:sp>
        <p:nvSpPr>
          <p:cNvPr id="4" name="Text Placeholder 3">
            <a:extLst>
              <a:ext uri="{FF2B5EF4-FFF2-40B4-BE49-F238E27FC236}">
                <a16:creationId xmlns:a16="http://schemas.microsoft.com/office/drawing/2014/main" id="{818966C3-0165-D04E-AEBB-DAD5DBD7B0FA}"/>
              </a:ext>
            </a:extLst>
          </p:cNvPr>
          <p:cNvSpPr>
            <a:spLocks noGrp="1"/>
          </p:cNvSpPr>
          <p:nvPr>
            <p:ph type="body" sz="quarter" idx="14"/>
          </p:nvPr>
        </p:nvSpPr>
        <p:spPr>
          <a:xfrm>
            <a:off x="548641" y="1719072"/>
            <a:ext cx="9357360" cy="3685032"/>
          </a:xfrm>
        </p:spPr>
        <p:txBody>
          <a:bodyPr/>
          <a:lstStyle/>
          <a:p>
            <a:pPr marL="1066785" lvl="1" indent="-457200">
              <a:buClr>
                <a:srgbClr val="DF5C40"/>
              </a:buClr>
              <a:buFont typeface="+mj-lt"/>
              <a:buAutoNum type="alphaLcPeriod" startAt="4"/>
            </a:pPr>
            <a:r>
              <a:rPr lang="en-US" sz="1800" dirty="0">
                <a:latin typeface="Arial Nova Light" panose="020B0304020202020204" pitchFamily="34" charset="0"/>
              </a:rPr>
              <a:t>A process to minimize the negative effects of these strategies </a:t>
            </a:r>
            <a:br>
              <a:rPr lang="en-US" sz="1800" dirty="0">
                <a:latin typeface="Arial Nova Light" panose="020B0304020202020204" pitchFamily="34" charset="0"/>
              </a:rPr>
            </a:br>
            <a:r>
              <a:rPr lang="en-US" sz="1800" dirty="0">
                <a:latin typeface="Arial Nova Light" panose="020B0304020202020204" pitchFamily="34" charset="0"/>
              </a:rPr>
              <a:t>(i.e. social distancing, masks, quarantine).  </a:t>
            </a:r>
          </a:p>
          <a:p>
            <a:pPr marL="1066785" lvl="1" indent="-457200">
              <a:buClr>
                <a:srgbClr val="DF5C40"/>
              </a:buClr>
              <a:buFont typeface="+mj-lt"/>
              <a:buAutoNum type="alphaLcPeriod" startAt="4"/>
            </a:pPr>
            <a:r>
              <a:rPr lang="en-US" sz="1800" dirty="0">
                <a:latin typeface="Arial Nova Light" panose="020B0304020202020204" pitchFamily="34" charset="0"/>
              </a:rPr>
              <a:t>A process to emphasize individual responsibility for implementing recommended actions (i.e., call the organization prior to visit if you’re sick, masks, hand washing, social distancing).</a:t>
            </a:r>
          </a:p>
          <a:p>
            <a:pPr marL="1066785" lvl="1" indent="-457200">
              <a:buClr>
                <a:srgbClr val="DF5C40"/>
              </a:buClr>
              <a:buFont typeface="+mj-lt"/>
              <a:buAutoNum type="alphaLcPeriod" startAt="4"/>
            </a:pPr>
            <a:r>
              <a:rPr lang="en-US" sz="1800" dirty="0">
                <a:latin typeface="Arial Nova Light" panose="020B0304020202020204" pitchFamily="34" charset="0"/>
              </a:rPr>
              <a:t>A process to collaborate with </a:t>
            </a:r>
            <a:r>
              <a:rPr lang="en-US" sz="1800" dirty="0">
                <a:solidFill>
                  <a:srgbClr val="3262AA"/>
                </a:solidFill>
                <a:latin typeface="Arial Nova Light" panose="020B0304020202020204" pitchFamily="34" charset="0"/>
              </a:rPr>
              <a:t>businesses</a:t>
            </a:r>
            <a:r>
              <a:rPr lang="en-US" sz="1800" dirty="0">
                <a:latin typeface="Arial Nova Light" panose="020B0304020202020204" pitchFamily="34" charset="0"/>
              </a:rPr>
              <a:t>, </a:t>
            </a:r>
            <a:r>
              <a:rPr lang="en-US" sz="1800" dirty="0">
                <a:solidFill>
                  <a:srgbClr val="3262AA"/>
                </a:solidFill>
                <a:latin typeface="Arial Nova Light" panose="020B0304020202020204" pitchFamily="34" charset="0"/>
              </a:rPr>
              <a:t>schools</a:t>
            </a:r>
            <a:r>
              <a:rPr lang="en-US" sz="1800" dirty="0">
                <a:latin typeface="Arial Nova Light" panose="020B0304020202020204" pitchFamily="34" charset="0"/>
              </a:rPr>
              <a:t>, and </a:t>
            </a:r>
            <a:r>
              <a:rPr lang="en-US" sz="1800" dirty="0">
                <a:solidFill>
                  <a:srgbClr val="3262AA"/>
                </a:solidFill>
                <a:latin typeface="Arial Nova Light" panose="020B0304020202020204" pitchFamily="34" charset="0"/>
              </a:rPr>
              <a:t>other settings </a:t>
            </a:r>
            <a:r>
              <a:rPr lang="en-US" sz="1800" dirty="0">
                <a:latin typeface="Arial Nova Light" panose="020B0304020202020204" pitchFamily="34" charset="0"/>
              </a:rPr>
              <a:t>to implement appropriate actions</a:t>
            </a:r>
          </a:p>
          <a:p>
            <a:pPr marL="1066785" lvl="1" indent="-457200">
              <a:spcAft>
                <a:spcPts val="1200"/>
              </a:spcAft>
              <a:buClr>
                <a:srgbClr val="DF5C40"/>
              </a:buClr>
              <a:buFont typeface="+mj-lt"/>
              <a:buAutoNum type="alphaLcPeriod" startAt="4"/>
            </a:pPr>
            <a:r>
              <a:rPr lang="en-US" sz="1800" dirty="0">
                <a:latin typeface="Arial Nova Light" panose="020B0304020202020204" pitchFamily="34" charset="0"/>
              </a:rPr>
              <a:t>A process to minimize disruptions to daily life while ensuring access to health care.</a:t>
            </a:r>
          </a:p>
          <a:p>
            <a:pPr marL="457200" lvl="0" indent="-457200">
              <a:spcAft>
                <a:spcPts val="600"/>
              </a:spcAft>
              <a:buClr>
                <a:srgbClr val="DF5C40"/>
              </a:buClr>
              <a:buFont typeface="+mj-lt"/>
              <a:buAutoNum type="arabicParenR"/>
            </a:pPr>
            <a:r>
              <a:rPr lang="en-US" sz="2000" dirty="0">
                <a:solidFill>
                  <a:prstClr val="black"/>
                </a:solidFill>
                <a:latin typeface="Arial Nova Light" panose="020B0304020202020204" pitchFamily="34" charset="0"/>
              </a:rPr>
              <a:t>Mitigation Strategies are included the organizations emergency preparedness plan and reviewed at a minimum biennially.</a:t>
            </a:r>
          </a:p>
        </p:txBody>
      </p:sp>
      <p:sp>
        <p:nvSpPr>
          <p:cNvPr id="3" name="Text Placeholder 2">
            <a:extLst>
              <a:ext uri="{FF2B5EF4-FFF2-40B4-BE49-F238E27FC236}">
                <a16:creationId xmlns:a16="http://schemas.microsoft.com/office/drawing/2014/main" id="{0B0E65F7-CE81-F648-A641-2E54E265CD2F}"/>
              </a:ext>
            </a:extLst>
          </p:cNvPr>
          <p:cNvSpPr>
            <a:spLocks noGrp="1"/>
          </p:cNvSpPr>
          <p:nvPr>
            <p:ph type="body" sz="quarter" idx="15"/>
          </p:nvPr>
        </p:nvSpPr>
        <p:spPr>
          <a:xfrm>
            <a:off x="2532185" y="400928"/>
            <a:ext cx="6494584" cy="684230"/>
          </a:xfrm>
        </p:spPr>
        <p:txBody>
          <a:bodyPr/>
          <a:lstStyle/>
          <a:p>
            <a:r>
              <a:rPr lang="en-US" dirty="0"/>
              <a:t>The Organization has a process to implement community mitigation strategies for Emerging Infectious Diseases.</a:t>
            </a:r>
          </a:p>
        </p:txBody>
      </p:sp>
    </p:spTree>
    <p:extLst>
      <p:ext uri="{BB962C8B-B14F-4D97-AF65-F5344CB8AC3E}">
        <p14:creationId xmlns:p14="http://schemas.microsoft.com/office/powerpoint/2010/main" val="678187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0A22E8-FC46-44E3-BC15-50BF42CD5684}"/>
              </a:ext>
            </a:extLst>
          </p:cNvPr>
          <p:cNvSpPr>
            <a:spLocks noGrp="1"/>
          </p:cNvSpPr>
          <p:nvPr>
            <p:ph type="body" sz="quarter" idx="10"/>
          </p:nvPr>
        </p:nvSpPr>
        <p:spPr/>
        <p:txBody>
          <a:bodyPr>
            <a:normAutofit/>
          </a:bodyPr>
          <a:lstStyle/>
          <a:p>
            <a:r>
              <a:rPr lang="en-US" dirty="0"/>
              <a:t>Quality Data Ideas</a:t>
            </a:r>
          </a:p>
        </p:txBody>
      </p:sp>
      <p:sp>
        <p:nvSpPr>
          <p:cNvPr id="9" name="Text Placeholder 2">
            <a:extLst>
              <a:ext uri="{FF2B5EF4-FFF2-40B4-BE49-F238E27FC236}">
                <a16:creationId xmlns:a16="http://schemas.microsoft.com/office/drawing/2014/main" id="{66E10160-7771-4B4D-BB99-9984B1D54654}"/>
              </a:ext>
            </a:extLst>
          </p:cNvPr>
          <p:cNvSpPr>
            <a:spLocks noGrp="1"/>
          </p:cNvSpPr>
          <p:nvPr>
            <p:ph type="body" sz="quarter" idx="14"/>
          </p:nvPr>
        </p:nvSpPr>
        <p:spPr>
          <a:xfrm>
            <a:off x="548640" y="1878013"/>
            <a:ext cx="10125986" cy="3681866"/>
          </a:xfrm>
        </p:spPr>
        <p:txBody>
          <a:bodyPr numCol="2" spcCol="457200"/>
          <a:lstStyle/>
          <a:p>
            <a:pPr marL="342900" marR="0" lvl="0" indent="-342900" algn="l" defTabSz="457200" rtl="0" eaLnBrk="1" fontAlgn="auto" latinLnBrk="0" hangingPunct="1">
              <a:lnSpc>
                <a:spcPct val="100000"/>
              </a:lnSpc>
              <a:spcBef>
                <a:spcPct val="20000"/>
              </a:spcBef>
              <a:spcAft>
                <a:spcPts val="0"/>
              </a:spcAft>
              <a:buClr>
                <a:srgbClr val="DF5C40"/>
              </a:buClr>
              <a:buSzTx/>
              <a:buFont typeface="Courier New" panose="02070309020205020404" pitchFamily="49" charset="0"/>
              <a:buChar char="o"/>
              <a:tabLst/>
              <a:defRPr/>
            </a:pPr>
            <a:r>
              <a:rPr kumimoji="0" lang="en-US" b="0" i="0" u="none" strike="noStrike" kern="1200" cap="none" spc="0" normalizeH="0" baseline="0" noProof="0" dirty="0">
                <a:ln>
                  <a:noFill/>
                </a:ln>
                <a:solidFill>
                  <a:prstClr val="black"/>
                </a:solidFill>
                <a:effectLst/>
                <a:uLnTx/>
                <a:uFillTx/>
                <a:latin typeface="Arial Nova Light" panose="020B0304020202020204" pitchFamily="34" charset="0"/>
                <a:cs typeface="+mn-cs"/>
              </a:rPr>
              <a:t>Readmissions (yes in collaboration with hospital)</a:t>
            </a:r>
          </a:p>
          <a:p>
            <a:pPr marL="342900" marR="0" lvl="0" indent="-342900" algn="l" defTabSz="457200" rtl="0" eaLnBrk="1" fontAlgn="auto" latinLnBrk="0" hangingPunct="1">
              <a:lnSpc>
                <a:spcPct val="100000"/>
              </a:lnSpc>
              <a:spcBef>
                <a:spcPct val="20000"/>
              </a:spcBef>
              <a:spcAft>
                <a:spcPts val="0"/>
              </a:spcAft>
              <a:buClr>
                <a:srgbClr val="DF5C40"/>
              </a:buClr>
              <a:buSzTx/>
              <a:buFont typeface="Courier New" panose="02070309020205020404" pitchFamily="49" charset="0"/>
              <a:buChar char="o"/>
              <a:tabLst/>
              <a:defRPr/>
            </a:pPr>
            <a:r>
              <a:rPr kumimoji="0" lang="en-US" b="0" i="0" u="none" strike="noStrike" kern="1200" cap="none" spc="0" normalizeH="0" baseline="0" noProof="0" dirty="0">
                <a:ln>
                  <a:noFill/>
                </a:ln>
                <a:solidFill>
                  <a:prstClr val="black"/>
                </a:solidFill>
                <a:effectLst/>
                <a:uLnTx/>
                <a:uFillTx/>
                <a:latin typeface="Arial Nova Light" panose="020B0304020202020204" pitchFamily="34" charset="0"/>
                <a:cs typeface="+mn-cs"/>
              </a:rPr>
              <a:t>Disease Management</a:t>
            </a:r>
          </a:p>
          <a:p>
            <a:pPr marL="800100" marR="0" lvl="1" indent="-342900" algn="l" defTabSz="457200" rtl="0" eaLnBrk="1" fontAlgn="auto" latinLnBrk="0" hangingPunct="1">
              <a:lnSpc>
                <a:spcPct val="100000"/>
              </a:lnSpc>
              <a:spcBef>
                <a:spcPct val="20000"/>
              </a:spcBef>
              <a:spcAft>
                <a:spcPts val="0"/>
              </a:spcAft>
              <a:buClr>
                <a:srgbClr val="DF5C40"/>
              </a:buClr>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cs typeface="+mn-cs"/>
              </a:rPr>
              <a:t>HTN</a:t>
            </a:r>
          </a:p>
          <a:p>
            <a:pPr marL="800100" marR="0" lvl="1" indent="-342900" algn="l" defTabSz="457200" rtl="0" eaLnBrk="1" fontAlgn="auto" latinLnBrk="0" hangingPunct="1">
              <a:lnSpc>
                <a:spcPct val="100000"/>
              </a:lnSpc>
              <a:spcBef>
                <a:spcPct val="20000"/>
              </a:spcBef>
              <a:spcAft>
                <a:spcPts val="0"/>
              </a:spcAft>
              <a:buClr>
                <a:srgbClr val="DF5C40"/>
              </a:buClr>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cs typeface="+mn-cs"/>
              </a:rPr>
              <a:t>Diabetes</a:t>
            </a:r>
          </a:p>
          <a:p>
            <a:pPr marL="800100" marR="0" lvl="1" indent="-342900" algn="l" defTabSz="457200" rtl="0" eaLnBrk="1" fontAlgn="auto" latinLnBrk="0" hangingPunct="1">
              <a:lnSpc>
                <a:spcPct val="100000"/>
              </a:lnSpc>
              <a:spcBef>
                <a:spcPct val="20000"/>
              </a:spcBef>
              <a:spcAft>
                <a:spcPts val="0"/>
              </a:spcAft>
              <a:buClr>
                <a:srgbClr val="DF5C40"/>
              </a:buClr>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cs typeface="+mn-cs"/>
              </a:rPr>
              <a:t>CHF</a:t>
            </a:r>
          </a:p>
          <a:p>
            <a:pPr marL="800100" marR="0" lvl="1" indent="-342900" algn="l" defTabSz="457200" rtl="0" eaLnBrk="1" fontAlgn="auto" latinLnBrk="0" hangingPunct="1">
              <a:lnSpc>
                <a:spcPct val="100000"/>
              </a:lnSpc>
              <a:spcBef>
                <a:spcPct val="20000"/>
              </a:spcBef>
              <a:spcAft>
                <a:spcPts val="0"/>
              </a:spcAft>
              <a:buClr>
                <a:srgbClr val="DF5C40"/>
              </a:buClr>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cs typeface="+mn-cs"/>
              </a:rPr>
              <a:t>Asthma</a:t>
            </a:r>
          </a:p>
          <a:p>
            <a:pPr marL="800100" marR="0" lvl="1" indent="-342900" algn="l" defTabSz="457200" rtl="0" eaLnBrk="1" fontAlgn="auto" latinLnBrk="0" hangingPunct="1">
              <a:lnSpc>
                <a:spcPct val="100000"/>
              </a:lnSpc>
              <a:spcBef>
                <a:spcPct val="20000"/>
              </a:spcBef>
              <a:spcAft>
                <a:spcPts val="0"/>
              </a:spcAft>
              <a:buClr>
                <a:srgbClr val="DF5C40"/>
              </a:buClr>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cs typeface="+mn-cs"/>
              </a:rPr>
              <a:t>BMI</a:t>
            </a:r>
          </a:p>
          <a:p>
            <a:pPr marL="800100" marR="0" lvl="1" indent="-342900" algn="l" defTabSz="457200" rtl="0" eaLnBrk="1" fontAlgn="auto" latinLnBrk="0" hangingPunct="1">
              <a:lnSpc>
                <a:spcPct val="100000"/>
              </a:lnSpc>
              <a:spcBef>
                <a:spcPct val="20000"/>
              </a:spcBef>
              <a:spcAft>
                <a:spcPts val="0"/>
              </a:spcAft>
              <a:buClr>
                <a:srgbClr val="DF5C40"/>
              </a:buClr>
              <a:buSzTx/>
              <a:buFont typeface="Courier New" panose="02070309020205020404" pitchFamily="49" charset="0"/>
              <a:buChar char="o"/>
              <a:tabLst/>
              <a:defRPr/>
            </a:pPr>
            <a:endParaRPr lang="en-US" sz="2400" dirty="0">
              <a:solidFill>
                <a:prstClr val="black"/>
              </a:solidFill>
              <a:latin typeface="Arial Nova Light" panose="020B0304020202020204" pitchFamily="34" charset="0"/>
              <a:cs typeface="+mn-cs"/>
            </a:endParaRPr>
          </a:p>
          <a:p>
            <a:pPr marL="342900" lvl="0" indent="-342900" defTabSz="457200">
              <a:spcBef>
                <a:spcPct val="20000"/>
              </a:spcBef>
              <a:buClr>
                <a:srgbClr val="DF5C40"/>
              </a:buClr>
              <a:buFont typeface="Courier New" panose="02070309020205020404" pitchFamily="49" charset="0"/>
              <a:buChar char="o"/>
              <a:defRPr/>
            </a:pPr>
            <a:r>
              <a:rPr lang="en-US" dirty="0">
                <a:solidFill>
                  <a:prstClr val="black"/>
                </a:solidFill>
                <a:latin typeface="Arial Nova Light" panose="020B0304020202020204" pitchFamily="34" charset="0"/>
              </a:rPr>
              <a:t>Health literacy</a:t>
            </a:r>
          </a:p>
          <a:p>
            <a:pPr marL="342900" lvl="0" indent="-342900" defTabSz="457200">
              <a:spcBef>
                <a:spcPct val="20000"/>
              </a:spcBef>
              <a:buClr>
                <a:srgbClr val="DF5C40"/>
              </a:buClr>
              <a:buFont typeface="Courier New" panose="02070309020205020404" pitchFamily="49" charset="0"/>
              <a:buChar char="o"/>
              <a:defRPr/>
            </a:pPr>
            <a:r>
              <a:rPr lang="en-US" dirty="0">
                <a:solidFill>
                  <a:prstClr val="black"/>
                </a:solidFill>
                <a:latin typeface="Arial Nova Light" panose="020B0304020202020204" pitchFamily="34" charset="0"/>
              </a:rPr>
              <a:t>Medication management/reconciliation</a:t>
            </a:r>
          </a:p>
          <a:p>
            <a:pPr marL="342900" lvl="0" indent="-342900" defTabSz="457200">
              <a:spcBef>
                <a:spcPct val="20000"/>
              </a:spcBef>
              <a:buClr>
                <a:srgbClr val="DF5C40"/>
              </a:buClr>
              <a:buFont typeface="Courier New" panose="02070309020205020404" pitchFamily="49" charset="0"/>
              <a:buChar char="o"/>
              <a:defRPr/>
            </a:pPr>
            <a:r>
              <a:rPr lang="en-US" dirty="0">
                <a:solidFill>
                  <a:prstClr val="black"/>
                </a:solidFill>
                <a:latin typeface="Arial Nova Light" panose="020B0304020202020204" pitchFamily="34" charset="0"/>
              </a:rPr>
              <a:t>Immunizations</a:t>
            </a:r>
          </a:p>
          <a:p>
            <a:pPr marL="342900" lvl="0" indent="-342900" defTabSz="457200">
              <a:spcBef>
                <a:spcPct val="20000"/>
              </a:spcBef>
              <a:buClr>
                <a:srgbClr val="DF5C40"/>
              </a:buClr>
              <a:buFont typeface="Courier New" panose="02070309020205020404" pitchFamily="49" charset="0"/>
              <a:buChar char="o"/>
              <a:defRPr/>
            </a:pPr>
            <a:r>
              <a:rPr lang="en-US" dirty="0">
                <a:solidFill>
                  <a:prstClr val="black"/>
                </a:solidFill>
                <a:latin typeface="Arial Nova Light" panose="020B0304020202020204" pitchFamily="34" charset="0"/>
              </a:rPr>
              <a:t>MWV</a:t>
            </a:r>
          </a:p>
          <a:p>
            <a:pPr marL="342900" lvl="0" indent="-342900" defTabSz="457200">
              <a:spcBef>
                <a:spcPct val="20000"/>
              </a:spcBef>
              <a:buClr>
                <a:srgbClr val="DF5C40"/>
              </a:buClr>
              <a:buFont typeface="Courier New" panose="02070309020205020404" pitchFamily="49" charset="0"/>
              <a:buChar char="o"/>
              <a:defRPr/>
            </a:pPr>
            <a:r>
              <a:rPr lang="en-US" dirty="0">
                <a:solidFill>
                  <a:prstClr val="black"/>
                </a:solidFill>
                <a:latin typeface="Arial Nova Light" panose="020B0304020202020204" pitchFamily="34" charset="0"/>
              </a:rPr>
              <a:t>Health screenings</a:t>
            </a:r>
          </a:p>
          <a:p>
            <a:pPr marL="342900" lvl="0" indent="-342900" defTabSz="457200">
              <a:spcBef>
                <a:spcPct val="20000"/>
              </a:spcBef>
              <a:buClr>
                <a:srgbClr val="DF5C40"/>
              </a:buClr>
              <a:buFont typeface="Courier New" panose="02070309020205020404" pitchFamily="49" charset="0"/>
              <a:buChar char="o"/>
              <a:defRPr/>
            </a:pPr>
            <a:r>
              <a:rPr lang="en-US" dirty="0">
                <a:solidFill>
                  <a:prstClr val="black"/>
                </a:solidFill>
                <a:latin typeface="Arial Nova Light" panose="020B0304020202020204" pitchFamily="34" charset="0"/>
              </a:rPr>
              <a:t>Patient compliance/adherence to treatment</a:t>
            </a:r>
            <a:endPar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cs typeface="+mn-cs"/>
            </a:endParaRPr>
          </a:p>
          <a:p>
            <a:endParaRPr lang="en-US" dirty="0"/>
          </a:p>
        </p:txBody>
      </p:sp>
    </p:spTree>
    <p:extLst>
      <p:ext uri="{BB962C8B-B14F-4D97-AF65-F5344CB8AC3E}">
        <p14:creationId xmlns:p14="http://schemas.microsoft.com/office/powerpoint/2010/main" val="1164850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a:bodyPr>
          <a:lstStyle/>
          <a:p>
            <a:r>
              <a:rPr lang="en-US" dirty="0"/>
              <a:t>Data Fatigue</a:t>
            </a:r>
          </a:p>
        </p:txBody>
      </p:sp>
      <p:sp>
        <p:nvSpPr>
          <p:cNvPr id="9" name="Text Placeholder 8">
            <a:extLst>
              <a:ext uri="{FF2B5EF4-FFF2-40B4-BE49-F238E27FC236}">
                <a16:creationId xmlns:a16="http://schemas.microsoft.com/office/drawing/2014/main" id="{1445D8F0-CA2D-4449-BAED-FB7933563F97}"/>
              </a:ext>
            </a:extLst>
          </p:cNvPr>
          <p:cNvSpPr>
            <a:spLocks noGrp="1"/>
          </p:cNvSpPr>
          <p:nvPr>
            <p:ph type="body" sz="quarter" idx="4294967295"/>
          </p:nvPr>
        </p:nvSpPr>
        <p:spPr>
          <a:xfrm>
            <a:off x="0" y="3441700"/>
            <a:ext cx="2614613" cy="338138"/>
          </a:xfrm>
        </p:spPr>
        <p:txBody>
          <a:bodyPr>
            <a:normAutofit lnSpcReduction="10000"/>
          </a:bodyPr>
          <a:lstStyle/>
          <a:p>
            <a:pPr algn="ctr"/>
            <a:r>
              <a:rPr lang="en-US" sz="1800" dirty="0"/>
              <a:t>Search</a:t>
            </a:r>
          </a:p>
        </p:txBody>
      </p:sp>
      <p:pic>
        <p:nvPicPr>
          <p:cNvPr id="7" name="Graphic 6" descr="Folder Search outline">
            <a:extLst>
              <a:ext uri="{FF2B5EF4-FFF2-40B4-BE49-F238E27FC236}">
                <a16:creationId xmlns:a16="http://schemas.microsoft.com/office/drawing/2014/main" id="{0A21917C-11BF-814C-B082-BC23C9AA21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9781" y="2499246"/>
            <a:ext cx="914400" cy="914400"/>
          </a:xfrm>
          <a:prstGeom prst="rect">
            <a:avLst/>
          </a:prstGeom>
        </p:spPr>
      </p:pic>
      <p:pic>
        <p:nvPicPr>
          <p:cNvPr id="10" name="Graphic 9" descr="Filter outline">
            <a:extLst>
              <a:ext uri="{FF2B5EF4-FFF2-40B4-BE49-F238E27FC236}">
                <a16:creationId xmlns:a16="http://schemas.microsoft.com/office/drawing/2014/main" id="{628FFDB3-5837-F341-9BB4-4FAC6603BC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6159" y="2499246"/>
            <a:ext cx="914400" cy="914400"/>
          </a:xfrm>
          <a:prstGeom prst="rect">
            <a:avLst/>
          </a:prstGeom>
        </p:spPr>
      </p:pic>
      <p:sp>
        <p:nvSpPr>
          <p:cNvPr id="11" name="Text Placeholder 8">
            <a:extLst>
              <a:ext uri="{FF2B5EF4-FFF2-40B4-BE49-F238E27FC236}">
                <a16:creationId xmlns:a16="http://schemas.microsoft.com/office/drawing/2014/main" id="{B234EE7A-0781-4749-B579-ECD4C95AF2D9}"/>
              </a:ext>
            </a:extLst>
          </p:cNvPr>
          <p:cNvSpPr txBox="1">
            <a:spLocks/>
          </p:cNvSpPr>
          <p:nvPr/>
        </p:nvSpPr>
        <p:spPr>
          <a:xfrm>
            <a:off x="2076378" y="3440941"/>
            <a:ext cx="2613961" cy="33832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1800" dirty="0"/>
              <a:t>Sort</a:t>
            </a:r>
          </a:p>
        </p:txBody>
      </p:sp>
      <p:pic>
        <p:nvPicPr>
          <p:cNvPr id="13" name="Graphic 12" descr="Document outline">
            <a:extLst>
              <a:ext uri="{FF2B5EF4-FFF2-40B4-BE49-F238E27FC236}">
                <a16:creationId xmlns:a16="http://schemas.microsoft.com/office/drawing/2014/main" id="{E0CD6986-6E7E-4142-AB02-025692BEC7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02537" y="2499246"/>
            <a:ext cx="914400" cy="914400"/>
          </a:xfrm>
          <a:prstGeom prst="rect">
            <a:avLst/>
          </a:prstGeom>
        </p:spPr>
      </p:pic>
      <p:sp>
        <p:nvSpPr>
          <p:cNvPr id="14" name="Text Placeholder 8">
            <a:extLst>
              <a:ext uri="{FF2B5EF4-FFF2-40B4-BE49-F238E27FC236}">
                <a16:creationId xmlns:a16="http://schemas.microsoft.com/office/drawing/2014/main" id="{A2B8EC09-2F60-DF41-9415-5BC9C0B5AABD}"/>
              </a:ext>
            </a:extLst>
          </p:cNvPr>
          <p:cNvSpPr txBox="1">
            <a:spLocks/>
          </p:cNvSpPr>
          <p:nvPr/>
        </p:nvSpPr>
        <p:spPr>
          <a:xfrm>
            <a:off x="4152756" y="3440941"/>
            <a:ext cx="2613961" cy="33832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1800" dirty="0"/>
              <a:t>Report</a:t>
            </a:r>
          </a:p>
        </p:txBody>
      </p:sp>
      <p:pic>
        <p:nvPicPr>
          <p:cNvPr id="16" name="Graphic 15" descr="Bathtub outline">
            <a:extLst>
              <a:ext uri="{FF2B5EF4-FFF2-40B4-BE49-F238E27FC236}">
                <a16:creationId xmlns:a16="http://schemas.microsoft.com/office/drawing/2014/main" id="{35F2D25E-7544-7E46-8941-6D22184AE0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55292" y="2499246"/>
            <a:ext cx="914400" cy="914400"/>
          </a:xfrm>
          <a:prstGeom prst="rect">
            <a:avLst/>
          </a:prstGeom>
        </p:spPr>
      </p:pic>
      <p:sp>
        <p:nvSpPr>
          <p:cNvPr id="17" name="Text Placeholder 8">
            <a:extLst>
              <a:ext uri="{FF2B5EF4-FFF2-40B4-BE49-F238E27FC236}">
                <a16:creationId xmlns:a16="http://schemas.microsoft.com/office/drawing/2014/main" id="{B8A925FC-D58B-384B-B3E8-E75DDAAACAFF}"/>
              </a:ext>
            </a:extLst>
          </p:cNvPr>
          <p:cNvSpPr txBox="1">
            <a:spLocks/>
          </p:cNvSpPr>
          <p:nvPr/>
        </p:nvSpPr>
        <p:spPr>
          <a:xfrm>
            <a:off x="8305511" y="3440941"/>
            <a:ext cx="2613961" cy="33832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1800" dirty="0"/>
              <a:t>Rinse and Repeat</a:t>
            </a:r>
          </a:p>
        </p:txBody>
      </p:sp>
      <p:pic>
        <p:nvPicPr>
          <p:cNvPr id="19" name="Graphic 18" descr="Microscope outline">
            <a:extLst>
              <a:ext uri="{FF2B5EF4-FFF2-40B4-BE49-F238E27FC236}">
                <a16:creationId xmlns:a16="http://schemas.microsoft.com/office/drawing/2014/main" id="{DAEC32E5-AE76-8547-9FBC-7C99753164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78915" y="2499246"/>
            <a:ext cx="914400" cy="914400"/>
          </a:xfrm>
          <a:prstGeom prst="rect">
            <a:avLst/>
          </a:prstGeom>
        </p:spPr>
      </p:pic>
      <p:sp>
        <p:nvSpPr>
          <p:cNvPr id="20" name="Text Placeholder 8">
            <a:extLst>
              <a:ext uri="{FF2B5EF4-FFF2-40B4-BE49-F238E27FC236}">
                <a16:creationId xmlns:a16="http://schemas.microsoft.com/office/drawing/2014/main" id="{428F6ED6-9EDD-394B-8F85-BCF8FDB7EC4E}"/>
              </a:ext>
            </a:extLst>
          </p:cNvPr>
          <p:cNvSpPr txBox="1">
            <a:spLocks/>
          </p:cNvSpPr>
          <p:nvPr/>
        </p:nvSpPr>
        <p:spPr>
          <a:xfrm>
            <a:off x="6229134" y="3440941"/>
            <a:ext cx="2613961" cy="33832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1800" dirty="0"/>
              <a:t>Analyze</a:t>
            </a:r>
          </a:p>
        </p:txBody>
      </p:sp>
      <p:sp>
        <p:nvSpPr>
          <p:cNvPr id="21" name="Text Placeholder 8">
            <a:extLst>
              <a:ext uri="{FF2B5EF4-FFF2-40B4-BE49-F238E27FC236}">
                <a16:creationId xmlns:a16="http://schemas.microsoft.com/office/drawing/2014/main" id="{99F311BB-170E-F946-BD31-CBC6CE72D4AB}"/>
              </a:ext>
            </a:extLst>
          </p:cNvPr>
          <p:cNvSpPr txBox="1">
            <a:spLocks/>
          </p:cNvSpPr>
          <p:nvPr/>
        </p:nvSpPr>
        <p:spPr>
          <a:xfrm>
            <a:off x="1467789" y="4405782"/>
            <a:ext cx="7996596" cy="874177"/>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dirty="0">
                <a:latin typeface="Arial Nova Light" panose="020B0304020202020204" pitchFamily="34" charset="0"/>
              </a:rPr>
              <a:t>The typical reporting process leaves little time for actual performance improvement</a:t>
            </a:r>
          </a:p>
        </p:txBody>
      </p:sp>
      <p:cxnSp>
        <p:nvCxnSpPr>
          <p:cNvPr id="23" name="Elbow Connector 22">
            <a:extLst>
              <a:ext uri="{FF2B5EF4-FFF2-40B4-BE49-F238E27FC236}">
                <a16:creationId xmlns:a16="http://schemas.microsoft.com/office/drawing/2014/main" id="{4ED15D0B-4864-1B45-981E-136B886D03B2}"/>
              </a:ext>
            </a:extLst>
          </p:cNvPr>
          <p:cNvCxnSpPr>
            <a:stCxn id="16" idx="0"/>
            <a:endCxn id="7" idx="0"/>
          </p:cNvCxnSpPr>
          <p:nvPr/>
        </p:nvCxnSpPr>
        <p:spPr>
          <a:xfrm rot="16200000" flipV="1">
            <a:off x="5459737" y="-1653510"/>
            <a:ext cx="12700" cy="8305511"/>
          </a:xfrm>
          <a:prstGeom prst="bentConnector3">
            <a:avLst>
              <a:gd name="adj1" fmla="val 351940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43F969C-6A26-D247-84B3-13900CC94E22}"/>
              </a:ext>
            </a:extLst>
          </p:cNvPr>
          <p:cNvCxnSpPr>
            <a:cxnSpLocks/>
          </p:cNvCxnSpPr>
          <p:nvPr/>
        </p:nvCxnSpPr>
        <p:spPr>
          <a:xfrm>
            <a:off x="8347802" y="2961848"/>
            <a:ext cx="5208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4BC1996-7213-5D4E-BB5B-8FDAAAB13F6D}"/>
              </a:ext>
            </a:extLst>
          </p:cNvPr>
          <p:cNvCxnSpPr>
            <a:cxnSpLocks/>
          </p:cNvCxnSpPr>
          <p:nvPr/>
        </p:nvCxnSpPr>
        <p:spPr>
          <a:xfrm>
            <a:off x="2188610" y="2961848"/>
            <a:ext cx="5208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0CC328F-B887-B94C-B6C0-B899AD21190E}"/>
              </a:ext>
            </a:extLst>
          </p:cNvPr>
          <p:cNvCxnSpPr>
            <a:cxnSpLocks/>
          </p:cNvCxnSpPr>
          <p:nvPr/>
        </p:nvCxnSpPr>
        <p:spPr>
          <a:xfrm>
            <a:off x="4283044" y="2961848"/>
            <a:ext cx="5208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7389AA9-3BA7-0945-ABF8-DEEC48495B4F}"/>
              </a:ext>
            </a:extLst>
          </p:cNvPr>
          <p:cNvCxnSpPr>
            <a:cxnSpLocks/>
          </p:cNvCxnSpPr>
          <p:nvPr/>
        </p:nvCxnSpPr>
        <p:spPr>
          <a:xfrm>
            <a:off x="6401631" y="2961848"/>
            <a:ext cx="5208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 Placeholder 8">
            <a:extLst>
              <a:ext uri="{FF2B5EF4-FFF2-40B4-BE49-F238E27FC236}">
                <a16:creationId xmlns:a16="http://schemas.microsoft.com/office/drawing/2014/main" id="{D0CAE4C1-0E74-7B4D-9083-B1A3D6A72D67}"/>
              </a:ext>
            </a:extLst>
          </p:cNvPr>
          <p:cNvSpPr txBox="1">
            <a:spLocks/>
          </p:cNvSpPr>
          <p:nvPr/>
        </p:nvSpPr>
        <p:spPr>
          <a:xfrm>
            <a:off x="167910" y="6400815"/>
            <a:ext cx="985976" cy="309355"/>
          </a:xfrm>
          <a:prstGeom prst="rect">
            <a:avLst/>
          </a:prstGeom>
        </p:spPr>
        <p:txBody>
          <a:bodyPr vert="horz" lIns="91440" tIns="45720" rIns="91440" bIns="45720" rtlCol="0" anchor="t">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spcBef>
                <a:spcPts val="0"/>
              </a:spcBef>
            </a:pPr>
            <a:r>
              <a:rPr lang="en-US" sz="1400" dirty="0">
                <a:solidFill>
                  <a:schemeClr val="bg1"/>
                </a:solidFill>
              </a:rPr>
              <a:t>Slide </a:t>
            </a:r>
            <a:fld id="{4893355E-B890-2D4B-A3DD-F6CFF8B90A1B}" type="slidenum">
              <a:rPr lang="en-US" sz="1400" smtClean="0">
                <a:solidFill>
                  <a:schemeClr val="bg1"/>
                </a:solidFill>
              </a:rPr>
              <a:pPr>
                <a:spcBef>
                  <a:spcPts val="0"/>
                </a:spcBef>
              </a:pPr>
              <a:t>25</a:t>
            </a:fld>
            <a:endParaRPr lang="en-US" sz="1400" dirty="0">
              <a:solidFill>
                <a:schemeClr val="bg1"/>
              </a:solidFill>
            </a:endParaRPr>
          </a:p>
        </p:txBody>
      </p:sp>
    </p:spTree>
    <p:extLst>
      <p:ext uri="{BB962C8B-B14F-4D97-AF65-F5344CB8AC3E}">
        <p14:creationId xmlns:p14="http://schemas.microsoft.com/office/powerpoint/2010/main" val="3542507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a:bodyPr>
          <a:lstStyle/>
          <a:p>
            <a:r>
              <a:rPr lang="en-US" dirty="0"/>
              <a:t>Data Management Summary</a:t>
            </a:r>
          </a:p>
        </p:txBody>
      </p:sp>
      <p:sp>
        <p:nvSpPr>
          <p:cNvPr id="20" name="Text Placeholder 8">
            <a:extLst>
              <a:ext uri="{FF2B5EF4-FFF2-40B4-BE49-F238E27FC236}">
                <a16:creationId xmlns:a16="http://schemas.microsoft.com/office/drawing/2014/main" id="{9CF01DD2-EF5E-2D4D-9146-15DAC62236F5}"/>
              </a:ext>
            </a:extLst>
          </p:cNvPr>
          <p:cNvSpPr txBox="1">
            <a:spLocks/>
          </p:cNvSpPr>
          <p:nvPr/>
        </p:nvSpPr>
        <p:spPr>
          <a:xfrm>
            <a:off x="167910" y="6400815"/>
            <a:ext cx="985976" cy="309355"/>
          </a:xfrm>
          <a:prstGeom prst="rect">
            <a:avLst/>
          </a:prstGeom>
        </p:spPr>
        <p:txBody>
          <a:bodyPr vert="horz" lIns="91440" tIns="45720" rIns="91440" bIns="45720" rtlCol="0" anchor="t">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spcBef>
                <a:spcPts val="0"/>
              </a:spcBef>
            </a:pPr>
            <a:r>
              <a:rPr lang="en-US" sz="1400" dirty="0">
                <a:solidFill>
                  <a:schemeClr val="bg1"/>
                </a:solidFill>
              </a:rPr>
              <a:t>Slide </a:t>
            </a:r>
            <a:fld id="{4893355E-B890-2D4B-A3DD-F6CFF8B90A1B}" type="slidenum">
              <a:rPr lang="en-US" sz="1400" smtClean="0">
                <a:solidFill>
                  <a:schemeClr val="bg1"/>
                </a:solidFill>
              </a:rPr>
              <a:pPr>
                <a:spcBef>
                  <a:spcPts val="0"/>
                </a:spcBef>
              </a:pPr>
              <a:t>26</a:t>
            </a:fld>
            <a:endParaRPr lang="en-US" sz="1400" dirty="0">
              <a:solidFill>
                <a:schemeClr val="bg1"/>
              </a:solidFill>
            </a:endParaRPr>
          </a:p>
        </p:txBody>
      </p:sp>
      <p:sp>
        <p:nvSpPr>
          <p:cNvPr id="22" name="Text Placeholder 8">
            <a:extLst>
              <a:ext uri="{FF2B5EF4-FFF2-40B4-BE49-F238E27FC236}">
                <a16:creationId xmlns:a16="http://schemas.microsoft.com/office/drawing/2014/main" id="{33A54F59-60A0-2F40-9DDC-AD859FF568D6}"/>
              </a:ext>
            </a:extLst>
          </p:cNvPr>
          <p:cNvSpPr txBox="1">
            <a:spLocks/>
          </p:cNvSpPr>
          <p:nvPr/>
        </p:nvSpPr>
        <p:spPr>
          <a:xfrm>
            <a:off x="2172067" y="1997479"/>
            <a:ext cx="2131398" cy="440531"/>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3100" b="1" dirty="0">
                <a:solidFill>
                  <a:srgbClr val="3262AA"/>
                </a:solidFill>
                <a:latin typeface="Arial Nova Cond" panose="020F0502020204030204" pitchFamily="34" charset="0"/>
              </a:rPr>
              <a:t>Current</a:t>
            </a:r>
          </a:p>
        </p:txBody>
      </p:sp>
      <p:grpSp>
        <p:nvGrpSpPr>
          <p:cNvPr id="11" name="Group 10">
            <a:extLst>
              <a:ext uri="{FF2B5EF4-FFF2-40B4-BE49-F238E27FC236}">
                <a16:creationId xmlns:a16="http://schemas.microsoft.com/office/drawing/2014/main" id="{8D596771-4036-5146-9EE6-5E59E3BEA026}"/>
              </a:ext>
            </a:extLst>
          </p:cNvPr>
          <p:cNvGrpSpPr/>
          <p:nvPr/>
        </p:nvGrpSpPr>
        <p:grpSpPr>
          <a:xfrm>
            <a:off x="1106365" y="2741597"/>
            <a:ext cx="4262803" cy="2064346"/>
            <a:chOff x="1106365" y="2741597"/>
            <a:chExt cx="4262803" cy="2064346"/>
          </a:xfrm>
        </p:grpSpPr>
        <p:sp>
          <p:nvSpPr>
            <p:cNvPr id="23" name="Text Placeholder 8">
              <a:extLst>
                <a:ext uri="{FF2B5EF4-FFF2-40B4-BE49-F238E27FC236}">
                  <a16:creationId xmlns:a16="http://schemas.microsoft.com/office/drawing/2014/main" id="{07E6ED57-DA63-D445-B910-524BB151989B}"/>
                </a:ext>
              </a:extLst>
            </p:cNvPr>
            <p:cNvSpPr txBox="1">
              <a:spLocks/>
            </p:cNvSpPr>
            <p:nvPr/>
          </p:nvSpPr>
          <p:spPr>
            <a:xfrm>
              <a:off x="1106365" y="2741597"/>
              <a:ext cx="4262803" cy="309355"/>
            </a:xfrm>
            <a:prstGeom prst="rect">
              <a:avLst/>
            </a:prstGeom>
          </p:spPr>
          <p:txBody>
            <a:bodyPr vert="horz" lIns="91440" tIns="45720" rIns="91440" bIns="45720" rtlCol="0" anchor="ctr">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1800"/>
                <a:t>Staff disconnected with performance data</a:t>
              </a:r>
              <a:endParaRPr lang="en-US" sz="1800" dirty="0"/>
            </a:p>
          </p:txBody>
        </p:sp>
        <p:sp>
          <p:nvSpPr>
            <p:cNvPr id="24" name="Text Placeholder 8">
              <a:extLst>
                <a:ext uri="{FF2B5EF4-FFF2-40B4-BE49-F238E27FC236}">
                  <a16:creationId xmlns:a16="http://schemas.microsoft.com/office/drawing/2014/main" id="{CD07D094-D91D-444F-B729-2497596A5F17}"/>
                </a:ext>
              </a:extLst>
            </p:cNvPr>
            <p:cNvSpPr txBox="1">
              <a:spLocks/>
            </p:cNvSpPr>
            <p:nvPr/>
          </p:nvSpPr>
          <p:spPr>
            <a:xfrm>
              <a:off x="1106365" y="3326594"/>
              <a:ext cx="4262798" cy="309355"/>
            </a:xfrm>
            <a:prstGeom prst="rect">
              <a:avLst/>
            </a:prstGeom>
          </p:spPr>
          <p:txBody>
            <a:bodyPr vert="horz" lIns="91440" tIns="45720" rIns="91440" bIns="45720" rtlCol="0" anchor="ctr">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1800" dirty="0"/>
                <a:t>Reporting is a tedious administrative task</a:t>
              </a:r>
            </a:p>
          </p:txBody>
        </p:sp>
        <p:sp>
          <p:nvSpPr>
            <p:cNvPr id="26" name="Text Placeholder 8">
              <a:extLst>
                <a:ext uri="{FF2B5EF4-FFF2-40B4-BE49-F238E27FC236}">
                  <a16:creationId xmlns:a16="http://schemas.microsoft.com/office/drawing/2014/main" id="{242DF1DB-B8FF-4146-87CD-2F184F8E8260}"/>
                </a:ext>
              </a:extLst>
            </p:cNvPr>
            <p:cNvSpPr txBox="1">
              <a:spLocks/>
            </p:cNvSpPr>
            <p:nvPr/>
          </p:nvSpPr>
          <p:spPr>
            <a:xfrm>
              <a:off x="1106365" y="3911591"/>
              <a:ext cx="4262795" cy="309355"/>
            </a:xfrm>
            <a:prstGeom prst="rect">
              <a:avLst/>
            </a:prstGeom>
          </p:spPr>
          <p:txBody>
            <a:bodyPr vert="horz" lIns="91440" tIns="45720" rIns="91440" bIns="45720" rtlCol="0" anchor="ctr">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1800" dirty="0"/>
                <a:t>Limited change nor improvement</a:t>
              </a:r>
            </a:p>
          </p:txBody>
        </p:sp>
        <p:sp>
          <p:nvSpPr>
            <p:cNvPr id="28" name="Text Placeholder 8">
              <a:extLst>
                <a:ext uri="{FF2B5EF4-FFF2-40B4-BE49-F238E27FC236}">
                  <a16:creationId xmlns:a16="http://schemas.microsoft.com/office/drawing/2014/main" id="{A9CAACC1-283C-6344-A110-F4D1A5FF14B6}"/>
                </a:ext>
              </a:extLst>
            </p:cNvPr>
            <p:cNvSpPr txBox="1">
              <a:spLocks/>
            </p:cNvSpPr>
            <p:nvPr/>
          </p:nvSpPr>
          <p:spPr>
            <a:xfrm>
              <a:off x="1106365" y="4496588"/>
              <a:ext cx="4262791" cy="309355"/>
            </a:xfrm>
            <a:prstGeom prst="rect">
              <a:avLst/>
            </a:prstGeom>
          </p:spPr>
          <p:txBody>
            <a:bodyPr vert="horz" lIns="91440" tIns="45720" rIns="91440" bIns="45720" rtlCol="0" anchor="ctr">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1800" dirty="0"/>
                <a:t>Not much fun or joy, to be honest</a:t>
              </a:r>
            </a:p>
          </p:txBody>
        </p:sp>
      </p:grpSp>
      <p:sp>
        <p:nvSpPr>
          <p:cNvPr id="30" name="Text Placeholder 8">
            <a:extLst>
              <a:ext uri="{FF2B5EF4-FFF2-40B4-BE49-F238E27FC236}">
                <a16:creationId xmlns:a16="http://schemas.microsoft.com/office/drawing/2014/main" id="{6DC6D2B9-28AB-714B-8134-0AFC7BACAE78}"/>
              </a:ext>
            </a:extLst>
          </p:cNvPr>
          <p:cNvSpPr txBox="1">
            <a:spLocks/>
          </p:cNvSpPr>
          <p:nvPr/>
        </p:nvSpPr>
        <p:spPr>
          <a:xfrm>
            <a:off x="7159654" y="1988148"/>
            <a:ext cx="2131398" cy="440531"/>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3100" b="1" dirty="0">
                <a:solidFill>
                  <a:srgbClr val="DF5C40"/>
                </a:solidFill>
                <a:latin typeface="Arial Nova Cond" panose="020F0502020204030204" pitchFamily="34" charset="0"/>
              </a:rPr>
              <a:t>Future</a:t>
            </a:r>
          </a:p>
        </p:txBody>
      </p:sp>
      <p:grpSp>
        <p:nvGrpSpPr>
          <p:cNvPr id="32" name="Group 31">
            <a:extLst>
              <a:ext uri="{FF2B5EF4-FFF2-40B4-BE49-F238E27FC236}">
                <a16:creationId xmlns:a16="http://schemas.microsoft.com/office/drawing/2014/main" id="{62A82C89-2BB4-1E4F-829E-34B1A438A3F0}"/>
              </a:ext>
            </a:extLst>
          </p:cNvPr>
          <p:cNvGrpSpPr/>
          <p:nvPr/>
        </p:nvGrpSpPr>
        <p:grpSpPr>
          <a:xfrm>
            <a:off x="6487993" y="2741597"/>
            <a:ext cx="3474720" cy="2064346"/>
            <a:chOff x="6487993" y="2741597"/>
            <a:chExt cx="3474720" cy="2064346"/>
          </a:xfrm>
        </p:grpSpPr>
        <p:sp>
          <p:nvSpPr>
            <p:cNvPr id="33" name="Text Placeholder 8">
              <a:extLst>
                <a:ext uri="{FF2B5EF4-FFF2-40B4-BE49-F238E27FC236}">
                  <a16:creationId xmlns:a16="http://schemas.microsoft.com/office/drawing/2014/main" id="{F80D8DA4-8A60-D44A-A3EB-DDCC1E67412D}"/>
                </a:ext>
              </a:extLst>
            </p:cNvPr>
            <p:cNvSpPr txBox="1">
              <a:spLocks/>
            </p:cNvSpPr>
            <p:nvPr/>
          </p:nvSpPr>
          <p:spPr>
            <a:xfrm>
              <a:off x="6487993" y="2741597"/>
              <a:ext cx="3474720" cy="309355"/>
            </a:xfrm>
            <a:prstGeom prst="rect">
              <a:avLst/>
            </a:prstGeom>
          </p:spPr>
          <p:txBody>
            <a:bodyPr vert="horz" lIns="91440" tIns="45720" rIns="91440" bIns="45720" rtlCol="0" anchor="ctr">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1800" dirty="0"/>
                <a:t>Staff works on projects as teams</a:t>
              </a:r>
            </a:p>
          </p:txBody>
        </p:sp>
        <p:sp>
          <p:nvSpPr>
            <p:cNvPr id="34" name="Text Placeholder 8">
              <a:extLst>
                <a:ext uri="{FF2B5EF4-FFF2-40B4-BE49-F238E27FC236}">
                  <a16:creationId xmlns:a16="http://schemas.microsoft.com/office/drawing/2014/main" id="{C07DB371-99AA-D042-BEA5-91302A9486A4}"/>
                </a:ext>
              </a:extLst>
            </p:cNvPr>
            <p:cNvSpPr txBox="1">
              <a:spLocks/>
            </p:cNvSpPr>
            <p:nvPr/>
          </p:nvSpPr>
          <p:spPr>
            <a:xfrm>
              <a:off x="6487993" y="3326594"/>
              <a:ext cx="3474720" cy="309355"/>
            </a:xfrm>
            <a:prstGeom prst="rect">
              <a:avLst/>
            </a:prstGeom>
          </p:spPr>
          <p:txBody>
            <a:bodyPr vert="horz" lIns="91440" tIns="45720" rIns="91440" bIns="45720" rtlCol="0" anchor="ctr">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1800" dirty="0"/>
                <a:t>Reporting happens organically</a:t>
              </a:r>
            </a:p>
          </p:txBody>
        </p:sp>
        <p:sp>
          <p:nvSpPr>
            <p:cNvPr id="35" name="Text Placeholder 8">
              <a:extLst>
                <a:ext uri="{FF2B5EF4-FFF2-40B4-BE49-F238E27FC236}">
                  <a16:creationId xmlns:a16="http://schemas.microsoft.com/office/drawing/2014/main" id="{B50554AC-7456-A842-9587-CD05B05F62C6}"/>
                </a:ext>
              </a:extLst>
            </p:cNvPr>
            <p:cNvSpPr txBox="1">
              <a:spLocks/>
            </p:cNvSpPr>
            <p:nvPr/>
          </p:nvSpPr>
          <p:spPr>
            <a:xfrm>
              <a:off x="6487993" y="3911591"/>
              <a:ext cx="3474720" cy="309355"/>
            </a:xfrm>
            <a:prstGeom prst="rect">
              <a:avLst/>
            </a:prstGeom>
          </p:spPr>
          <p:txBody>
            <a:bodyPr vert="horz" lIns="91440" tIns="45720" rIns="91440" bIns="45720" rtlCol="0" anchor="ctr">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1800" dirty="0"/>
                <a:t>Improvement is built into the work</a:t>
              </a:r>
            </a:p>
          </p:txBody>
        </p:sp>
        <p:sp>
          <p:nvSpPr>
            <p:cNvPr id="36" name="Text Placeholder 8">
              <a:extLst>
                <a:ext uri="{FF2B5EF4-FFF2-40B4-BE49-F238E27FC236}">
                  <a16:creationId xmlns:a16="http://schemas.microsoft.com/office/drawing/2014/main" id="{E09CDCBA-A442-3047-B438-628C35010891}"/>
                </a:ext>
              </a:extLst>
            </p:cNvPr>
            <p:cNvSpPr txBox="1">
              <a:spLocks/>
            </p:cNvSpPr>
            <p:nvPr/>
          </p:nvSpPr>
          <p:spPr>
            <a:xfrm>
              <a:off x="6487993" y="4496588"/>
              <a:ext cx="3474720" cy="309355"/>
            </a:xfrm>
            <a:prstGeom prst="rect">
              <a:avLst/>
            </a:prstGeom>
          </p:spPr>
          <p:txBody>
            <a:bodyPr vert="horz" lIns="91440" tIns="45720" rIns="91440" bIns="45720" rtlCol="0" anchor="ctr">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1800" dirty="0"/>
                <a:t>Fun = Making a difference</a:t>
              </a:r>
            </a:p>
          </p:txBody>
        </p:sp>
      </p:grpSp>
      <p:cxnSp>
        <p:nvCxnSpPr>
          <p:cNvPr id="37" name="Straight Connector 36">
            <a:extLst>
              <a:ext uri="{FF2B5EF4-FFF2-40B4-BE49-F238E27FC236}">
                <a16:creationId xmlns:a16="http://schemas.microsoft.com/office/drawing/2014/main" id="{687FED15-CAE6-9542-BA9B-0E3C92C39069}"/>
              </a:ext>
            </a:extLst>
          </p:cNvPr>
          <p:cNvCxnSpPr/>
          <p:nvPr/>
        </p:nvCxnSpPr>
        <p:spPr>
          <a:xfrm>
            <a:off x="5924686" y="2438010"/>
            <a:ext cx="0" cy="247689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800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a:bodyPr>
          <a:lstStyle/>
          <a:p>
            <a:r>
              <a:rPr lang="en-US" dirty="0"/>
              <a:t>Design Criteria for Data Management</a:t>
            </a:r>
          </a:p>
        </p:txBody>
      </p:sp>
      <p:sp>
        <p:nvSpPr>
          <p:cNvPr id="16" name="Text Placeholder 8">
            <a:extLst>
              <a:ext uri="{FF2B5EF4-FFF2-40B4-BE49-F238E27FC236}">
                <a16:creationId xmlns:a16="http://schemas.microsoft.com/office/drawing/2014/main" id="{9E39B400-D02B-8C4B-9DE0-56B8640C7596}"/>
              </a:ext>
            </a:extLst>
          </p:cNvPr>
          <p:cNvSpPr txBox="1">
            <a:spLocks/>
          </p:cNvSpPr>
          <p:nvPr/>
        </p:nvSpPr>
        <p:spPr>
          <a:xfrm>
            <a:off x="167910" y="6400815"/>
            <a:ext cx="985976" cy="309355"/>
          </a:xfrm>
          <a:prstGeom prst="rect">
            <a:avLst/>
          </a:prstGeom>
        </p:spPr>
        <p:txBody>
          <a:bodyPr vert="horz" lIns="91440" tIns="45720" rIns="91440" bIns="45720" rtlCol="0" anchor="t">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spcBef>
                <a:spcPts val="0"/>
              </a:spcBef>
            </a:pPr>
            <a:r>
              <a:rPr lang="en-US" sz="1400" dirty="0">
                <a:solidFill>
                  <a:schemeClr val="bg1"/>
                </a:solidFill>
              </a:rPr>
              <a:t>Slide </a:t>
            </a:r>
            <a:fld id="{4893355E-B890-2D4B-A3DD-F6CFF8B90A1B}" type="slidenum">
              <a:rPr lang="en-US" sz="1400" smtClean="0">
                <a:solidFill>
                  <a:schemeClr val="bg1"/>
                </a:solidFill>
              </a:rPr>
              <a:pPr>
                <a:spcBef>
                  <a:spcPts val="0"/>
                </a:spcBef>
              </a:pPr>
              <a:t>27</a:t>
            </a:fld>
            <a:endParaRPr lang="en-US" sz="1400" dirty="0">
              <a:solidFill>
                <a:schemeClr val="bg1"/>
              </a:solidFill>
            </a:endParaRPr>
          </a:p>
        </p:txBody>
      </p:sp>
      <p:sp>
        <p:nvSpPr>
          <p:cNvPr id="19" name="Text Placeholder 8">
            <a:extLst>
              <a:ext uri="{FF2B5EF4-FFF2-40B4-BE49-F238E27FC236}">
                <a16:creationId xmlns:a16="http://schemas.microsoft.com/office/drawing/2014/main" id="{BCCD3948-BADA-4D47-A754-5520CD6B556A}"/>
              </a:ext>
            </a:extLst>
          </p:cNvPr>
          <p:cNvSpPr txBox="1">
            <a:spLocks/>
          </p:cNvSpPr>
          <p:nvPr/>
        </p:nvSpPr>
        <p:spPr>
          <a:xfrm>
            <a:off x="2097702" y="1894594"/>
            <a:ext cx="6857499" cy="874177"/>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dirty="0"/>
              <a:t>We looked for a new way of managing RHC data that met the following criteria:</a:t>
            </a:r>
            <a:endParaRPr lang="en-US" b="1" dirty="0"/>
          </a:p>
        </p:txBody>
      </p:sp>
      <p:sp>
        <p:nvSpPr>
          <p:cNvPr id="20" name="Text Placeholder 8">
            <a:extLst>
              <a:ext uri="{FF2B5EF4-FFF2-40B4-BE49-F238E27FC236}">
                <a16:creationId xmlns:a16="http://schemas.microsoft.com/office/drawing/2014/main" id="{3BBC4D2F-A48C-B94F-B10F-4F2D2DC1C9C4}"/>
              </a:ext>
            </a:extLst>
          </p:cNvPr>
          <p:cNvSpPr>
            <a:spLocks noGrp="1"/>
          </p:cNvSpPr>
          <p:nvPr>
            <p:ph type="body" sz="quarter" idx="14"/>
          </p:nvPr>
        </p:nvSpPr>
        <p:spPr>
          <a:xfrm>
            <a:off x="1009638" y="4608677"/>
            <a:ext cx="2613961" cy="338328"/>
          </a:xfrm>
        </p:spPr>
        <p:txBody>
          <a:bodyPr/>
          <a:lstStyle/>
          <a:p>
            <a:pPr algn="ctr"/>
            <a:r>
              <a:rPr lang="en-US" sz="1800" dirty="0"/>
              <a:t>Saves Time</a:t>
            </a:r>
          </a:p>
        </p:txBody>
      </p:sp>
      <p:sp>
        <p:nvSpPr>
          <p:cNvPr id="23" name="Text Placeholder 8">
            <a:extLst>
              <a:ext uri="{FF2B5EF4-FFF2-40B4-BE49-F238E27FC236}">
                <a16:creationId xmlns:a16="http://schemas.microsoft.com/office/drawing/2014/main" id="{F5B3982D-BB0B-9A41-B92D-C609A81DA94B}"/>
              </a:ext>
            </a:extLst>
          </p:cNvPr>
          <p:cNvSpPr txBox="1">
            <a:spLocks/>
          </p:cNvSpPr>
          <p:nvPr/>
        </p:nvSpPr>
        <p:spPr>
          <a:xfrm>
            <a:off x="3234222" y="4608677"/>
            <a:ext cx="2613961" cy="33832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1800" dirty="0"/>
              <a:t>Action Oriented</a:t>
            </a:r>
          </a:p>
        </p:txBody>
      </p:sp>
      <p:sp>
        <p:nvSpPr>
          <p:cNvPr id="24" name="Text Placeholder 8">
            <a:extLst>
              <a:ext uri="{FF2B5EF4-FFF2-40B4-BE49-F238E27FC236}">
                <a16:creationId xmlns:a16="http://schemas.microsoft.com/office/drawing/2014/main" id="{4AE59790-F78A-F04B-AC4A-4B6161ADD0B1}"/>
              </a:ext>
            </a:extLst>
          </p:cNvPr>
          <p:cNvSpPr txBox="1">
            <a:spLocks/>
          </p:cNvSpPr>
          <p:nvPr/>
        </p:nvSpPr>
        <p:spPr>
          <a:xfrm>
            <a:off x="7683390" y="4608677"/>
            <a:ext cx="2613961" cy="33832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1800" dirty="0"/>
              <a:t>Teaches</a:t>
            </a:r>
          </a:p>
        </p:txBody>
      </p:sp>
      <p:sp>
        <p:nvSpPr>
          <p:cNvPr id="29" name="Text Placeholder 8">
            <a:extLst>
              <a:ext uri="{FF2B5EF4-FFF2-40B4-BE49-F238E27FC236}">
                <a16:creationId xmlns:a16="http://schemas.microsoft.com/office/drawing/2014/main" id="{3296CE54-195C-F14F-81C6-6410C6B87060}"/>
              </a:ext>
            </a:extLst>
          </p:cNvPr>
          <p:cNvSpPr txBox="1">
            <a:spLocks/>
          </p:cNvSpPr>
          <p:nvPr/>
        </p:nvSpPr>
        <p:spPr>
          <a:xfrm>
            <a:off x="5458806" y="4608677"/>
            <a:ext cx="2613961" cy="33832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1800" dirty="0"/>
              <a:t>Collaborative</a:t>
            </a:r>
          </a:p>
        </p:txBody>
      </p:sp>
      <p:pic>
        <p:nvPicPr>
          <p:cNvPr id="31" name="Graphic 30" descr="Hourglass Finished outline">
            <a:extLst>
              <a:ext uri="{FF2B5EF4-FFF2-40B4-BE49-F238E27FC236}">
                <a16:creationId xmlns:a16="http://schemas.microsoft.com/office/drawing/2014/main" id="{7119ACD7-69B0-E942-A523-9C48C169D6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59419" y="3422167"/>
            <a:ext cx="914400" cy="914400"/>
          </a:xfrm>
          <a:prstGeom prst="rect">
            <a:avLst/>
          </a:prstGeom>
        </p:spPr>
      </p:pic>
      <p:pic>
        <p:nvPicPr>
          <p:cNvPr id="33" name="Graphic 32" descr="Crawl outline">
            <a:extLst>
              <a:ext uri="{FF2B5EF4-FFF2-40B4-BE49-F238E27FC236}">
                <a16:creationId xmlns:a16="http://schemas.microsoft.com/office/drawing/2014/main" id="{6A52F2B7-6491-474B-84C6-29C6DE3195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4003" y="3422167"/>
            <a:ext cx="914400" cy="914400"/>
          </a:xfrm>
          <a:prstGeom prst="rect">
            <a:avLst/>
          </a:prstGeom>
        </p:spPr>
      </p:pic>
      <p:pic>
        <p:nvPicPr>
          <p:cNvPr id="34" name="Graphic 33" descr="Cheers outline">
            <a:extLst>
              <a:ext uri="{FF2B5EF4-FFF2-40B4-BE49-F238E27FC236}">
                <a16:creationId xmlns:a16="http://schemas.microsoft.com/office/drawing/2014/main" id="{F91DB822-64B1-5B4D-95D4-171574765B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8587" y="3422167"/>
            <a:ext cx="914400" cy="914400"/>
          </a:xfrm>
          <a:prstGeom prst="rect">
            <a:avLst/>
          </a:prstGeom>
        </p:spPr>
      </p:pic>
      <p:pic>
        <p:nvPicPr>
          <p:cNvPr id="35" name="Graphic 34" descr="Classroom outline">
            <a:extLst>
              <a:ext uri="{FF2B5EF4-FFF2-40B4-BE49-F238E27FC236}">
                <a16:creationId xmlns:a16="http://schemas.microsoft.com/office/drawing/2014/main" id="{D047E716-20DC-EF45-8769-47E30294CE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33171" y="3422167"/>
            <a:ext cx="914400" cy="914400"/>
          </a:xfrm>
          <a:prstGeom prst="rect">
            <a:avLst/>
          </a:prstGeom>
        </p:spPr>
      </p:pic>
    </p:spTree>
    <p:extLst>
      <p:ext uri="{BB962C8B-B14F-4D97-AF65-F5344CB8AC3E}">
        <p14:creationId xmlns:p14="http://schemas.microsoft.com/office/powerpoint/2010/main" val="683168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a:bodyPr>
          <a:lstStyle/>
          <a:p>
            <a:r>
              <a:rPr lang="en-US" dirty="0"/>
              <a:t>How Do We Do This?</a:t>
            </a:r>
          </a:p>
        </p:txBody>
      </p:sp>
      <p:pic>
        <p:nvPicPr>
          <p:cNvPr id="9" name="Graphic 8" descr="Stop outline">
            <a:extLst>
              <a:ext uri="{FF2B5EF4-FFF2-40B4-BE49-F238E27FC236}">
                <a16:creationId xmlns:a16="http://schemas.microsoft.com/office/drawing/2014/main" id="{78345BF9-BBCB-A040-B1BB-8EA2498AA2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70610" y="1344826"/>
            <a:ext cx="914400" cy="914400"/>
          </a:xfrm>
          <a:prstGeom prst="rect">
            <a:avLst/>
          </a:prstGeom>
        </p:spPr>
      </p:pic>
      <p:pic>
        <p:nvPicPr>
          <p:cNvPr id="11" name="Graphic 10" descr="Priorities outline">
            <a:extLst>
              <a:ext uri="{FF2B5EF4-FFF2-40B4-BE49-F238E27FC236}">
                <a16:creationId xmlns:a16="http://schemas.microsoft.com/office/drawing/2014/main" id="{15C0B626-ECFF-8A4F-9C4F-426FB6911C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13428" y="1327766"/>
            <a:ext cx="914400" cy="914400"/>
          </a:xfrm>
          <a:prstGeom prst="rect">
            <a:avLst/>
          </a:prstGeom>
        </p:spPr>
      </p:pic>
      <p:pic>
        <p:nvPicPr>
          <p:cNvPr id="13" name="Graphic 12" descr="List outline">
            <a:extLst>
              <a:ext uri="{FF2B5EF4-FFF2-40B4-BE49-F238E27FC236}">
                <a16:creationId xmlns:a16="http://schemas.microsoft.com/office/drawing/2014/main" id="{790CACDA-C94F-274B-B155-4A5DB0810D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50299" y="3939768"/>
            <a:ext cx="914400" cy="914400"/>
          </a:xfrm>
          <a:prstGeom prst="rect">
            <a:avLst/>
          </a:prstGeom>
        </p:spPr>
      </p:pic>
      <p:sp>
        <p:nvSpPr>
          <p:cNvPr id="18" name="Text Placeholder 8">
            <a:extLst>
              <a:ext uri="{FF2B5EF4-FFF2-40B4-BE49-F238E27FC236}">
                <a16:creationId xmlns:a16="http://schemas.microsoft.com/office/drawing/2014/main" id="{D1AB4018-5D51-CB4B-AA7F-A7C008703FDC}"/>
              </a:ext>
            </a:extLst>
          </p:cNvPr>
          <p:cNvSpPr txBox="1">
            <a:spLocks/>
          </p:cNvSpPr>
          <p:nvPr/>
        </p:nvSpPr>
        <p:spPr>
          <a:xfrm>
            <a:off x="4857160" y="2322711"/>
            <a:ext cx="2826936" cy="1495366"/>
          </a:xfrm>
          <a:prstGeom prst="rect">
            <a:avLst/>
          </a:prstGeom>
        </p:spPr>
        <p:txBody>
          <a:bodyPr vert="horz" lIns="91440" tIns="45720" rIns="91440" bIns="45720" rtlCol="0" anchor="t">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spcBef>
                <a:spcPts val="0"/>
              </a:spcBef>
            </a:pPr>
            <a:r>
              <a:rPr lang="en-US" b="1" dirty="0">
                <a:solidFill>
                  <a:srgbClr val="3262AA"/>
                </a:solidFill>
                <a:latin typeface="Arial Nova" panose="020B0504020202020204" pitchFamily="34" charset="0"/>
              </a:rPr>
              <a:t>Prioritize</a:t>
            </a:r>
            <a:endParaRPr lang="en-US" sz="1800" b="1" dirty="0">
              <a:solidFill>
                <a:srgbClr val="3262AA"/>
              </a:solidFill>
              <a:latin typeface="Arial Nova" panose="020B0504020202020204" pitchFamily="34" charset="0"/>
            </a:endParaRPr>
          </a:p>
          <a:p>
            <a:pPr algn="ctr">
              <a:spcBef>
                <a:spcPts val="0"/>
              </a:spcBef>
            </a:pPr>
            <a:r>
              <a:rPr lang="en-US" sz="1400" dirty="0"/>
              <a:t>Work as a team to identify and put into rank order the most impactful processes that need to be addressed and improved</a:t>
            </a:r>
          </a:p>
        </p:txBody>
      </p:sp>
      <p:sp>
        <p:nvSpPr>
          <p:cNvPr id="19" name="Text Placeholder 8">
            <a:extLst>
              <a:ext uri="{FF2B5EF4-FFF2-40B4-BE49-F238E27FC236}">
                <a16:creationId xmlns:a16="http://schemas.microsoft.com/office/drawing/2014/main" id="{188CFC65-5C26-E64A-BFD0-E604C1F7F556}"/>
              </a:ext>
            </a:extLst>
          </p:cNvPr>
          <p:cNvSpPr txBox="1">
            <a:spLocks/>
          </p:cNvSpPr>
          <p:nvPr/>
        </p:nvSpPr>
        <p:spPr>
          <a:xfrm>
            <a:off x="1594030" y="4917653"/>
            <a:ext cx="2826936" cy="1495366"/>
          </a:xfrm>
          <a:prstGeom prst="rect">
            <a:avLst/>
          </a:prstGeom>
        </p:spPr>
        <p:txBody>
          <a:bodyPr vert="horz" lIns="91440" tIns="45720" rIns="91440" bIns="45720" rtlCol="0" anchor="t">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spcBef>
                <a:spcPts val="0"/>
              </a:spcBef>
            </a:pPr>
            <a:r>
              <a:rPr lang="en-US" b="1" dirty="0">
                <a:solidFill>
                  <a:srgbClr val="3262AA"/>
                </a:solidFill>
                <a:latin typeface="Arial Nova" panose="020B0504020202020204" pitchFamily="34" charset="0"/>
              </a:rPr>
              <a:t>Act</a:t>
            </a:r>
            <a:endParaRPr lang="en-US" sz="1800" b="1" dirty="0">
              <a:solidFill>
                <a:srgbClr val="3262AA"/>
              </a:solidFill>
              <a:latin typeface="Arial Nova" panose="020B0504020202020204" pitchFamily="34" charset="0"/>
            </a:endParaRPr>
          </a:p>
          <a:p>
            <a:pPr algn="ctr">
              <a:spcBef>
                <a:spcPts val="0"/>
              </a:spcBef>
            </a:pPr>
            <a:r>
              <a:rPr lang="en-US" sz="1400" dirty="0">
                <a:latin typeface="Arial Nova Light" panose="020B0304020202020204" pitchFamily="34" charset="0"/>
              </a:rPr>
              <a:t>Just doing one initiative at a time, start a PDSA cycle that is well-documented, simple and reasonable for the team</a:t>
            </a:r>
          </a:p>
        </p:txBody>
      </p:sp>
      <p:sp>
        <p:nvSpPr>
          <p:cNvPr id="21" name="Text Placeholder 8">
            <a:extLst>
              <a:ext uri="{FF2B5EF4-FFF2-40B4-BE49-F238E27FC236}">
                <a16:creationId xmlns:a16="http://schemas.microsoft.com/office/drawing/2014/main" id="{1C0DC9DA-304D-1544-BF73-5983D16557DA}"/>
              </a:ext>
            </a:extLst>
          </p:cNvPr>
          <p:cNvSpPr txBox="1">
            <a:spLocks/>
          </p:cNvSpPr>
          <p:nvPr/>
        </p:nvSpPr>
        <p:spPr>
          <a:xfrm>
            <a:off x="1614342" y="2293567"/>
            <a:ext cx="2826936" cy="1495366"/>
          </a:xfrm>
          <a:prstGeom prst="rect">
            <a:avLst/>
          </a:prstGeom>
        </p:spPr>
        <p:txBody>
          <a:bodyPr vert="horz" lIns="91440" tIns="45720" rIns="91440" bIns="45720" rtlCol="0" anchor="t">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spcBef>
                <a:spcPts val="0"/>
              </a:spcBef>
            </a:pPr>
            <a:r>
              <a:rPr lang="en-US" b="1" dirty="0">
                <a:solidFill>
                  <a:srgbClr val="3262AA"/>
                </a:solidFill>
                <a:latin typeface="Arial Nova" panose="020B0504020202020204" pitchFamily="34" charset="0"/>
              </a:rPr>
              <a:t>Stop</a:t>
            </a:r>
            <a:endParaRPr lang="en-US" sz="1800" b="1" dirty="0">
              <a:solidFill>
                <a:srgbClr val="3262AA"/>
              </a:solidFill>
              <a:latin typeface="Arial Nova" panose="020B0504020202020204" pitchFamily="34" charset="0"/>
            </a:endParaRPr>
          </a:p>
          <a:p>
            <a:pPr algn="ctr">
              <a:spcBef>
                <a:spcPts val="0"/>
              </a:spcBef>
            </a:pPr>
            <a:r>
              <a:rPr lang="en-US" sz="1400" dirty="0"/>
              <a:t>Determine the most important metrics to track and stop tracking all the others – this will leave time for performance improvement</a:t>
            </a:r>
          </a:p>
        </p:txBody>
      </p:sp>
      <p:pic>
        <p:nvPicPr>
          <p:cNvPr id="4" name="Graphic 3" descr="Books on shelf outline">
            <a:extLst>
              <a:ext uri="{FF2B5EF4-FFF2-40B4-BE49-F238E27FC236}">
                <a16:creationId xmlns:a16="http://schemas.microsoft.com/office/drawing/2014/main" id="{5E64756A-F8AB-6144-A995-771F30FDDC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55369" y="3939768"/>
            <a:ext cx="914400" cy="914400"/>
          </a:xfrm>
          <a:prstGeom prst="rect">
            <a:avLst/>
          </a:prstGeom>
        </p:spPr>
      </p:pic>
      <p:sp>
        <p:nvSpPr>
          <p:cNvPr id="17" name="Text Placeholder 8">
            <a:extLst>
              <a:ext uri="{FF2B5EF4-FFF2-40B4-BE49-F238E27FC236}">
                <a16:creationId xmlns:a16="http://schemas.microsoft.com/office/drawing/2014/main" id="{9754E32A-08A9-7C4D-B778-05D2D85FD985}"/>
              </a:ext>
            </a:extLst>
          </p:cNvPr>
          <p:cNvSpPr txBox="1">
            <a:spLocks/>
          </p:cNvSpPr>
          <p:nvPr/>
        </p:nvSpPr>
        <p:spPr>
          <a:xfrm>
            <a:off x="4899101" y="4917653"/>
            <a:ext cx="2826936" cy="1495366"/>
          </a:xfrm>
          <a:prstGeom prst="rect">
            <a:avLst/>
          </a:prstGeom>
        </p:spPr>
        <p:txBody>
          <a:bodyPr vert="horz" lIns="91440" tIns="45720" rIns="91440" bIns="45720" rtlCol="0" anchor="t">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spcBef>
                <a:spcPts val="0"/>
              </a:spcBef>
            </a:pPr>
            <a:r>
              <a:rPr lang="en-US" b="1" dirty="0">
                <a:solidFill>
                  <a:srgbClr val="3262AA"/>
                </a:solidFill>
                <a:latin typeface="Arial Nova" panose="020B0504020202020204" pitchFamily="34" charset="0"/>
              </a:rPr>
              <a:t>Learn</a:t>
            </a:r>
            <a:endParaRPr lang="en-US" sz="1800" b="1" dirty="0">
              <a:solidFill>
                <a:srgbClr val="3262AA"/>
              </a:solidFill>
              <a:latin typeface="Arial Nova" panose="020B0504020202020204" pitchFamily="34" charset="0"/>
            </a:endParaRPr>
          </a:p>
          <a:p>
            <a:pPr algn="ctr">
              <a:spcBef>
                <a:spcPts val="0"/>
              </a:spcBef>
            </a:pPr>
            <a:r>
              <a:rPr lang="en-US" sz="1400" dirty="0">
                <a:latin typeface="Arial Nova Light" panose="020B0304020202020204" pitchFamily="34" charset="0"/>
              </a:rPr>
              <a:t>TCT-curated PDSA templates located in the LAKE public library provide ideas and inspiration for your project selection</a:t>
            </a:r>
          </a:p>
        </p:txBody>
      </p:sp>
    </p:spTree>
    <p:extLst>
      <p:ext uri="{BB962C8B-B14F-4D97-AF65-F5344CB8AC3E}">
        <p14:creationId xmlns:p14="http://schemas.microsoft.com/office/powerpoint/2010/main" val="1640363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a:bodyPr>
          <a:lstStyle/>
          <a:p>
            <a:r>
              <a:rPr lang="en-US" dirty="0"/>
              <a:t>How Do We Do This?</a:t>
            </a:r>
          </a:p>
        </p:txBody>
      </p:sp>
      <p:sp>
        <p:nvSpPr>
          <p:cNvPr id="20" name="Text Placeholder 8">
            <a:extLst>
              <a:ext uri="{FF2B5EF4-FFF2-40B4-BE49-F238E27FC236}">
                <a16:creationId xmlns:a16="http://schemas.microsoft.com/office/drawing/2014/main" id="{0C9C31C4-C844-6A49-951A-C8F6ADC35165}"/>
              </a:ext>
            </a:extLst>
          </p:cNvPr>
          <p:cNvSpPr txBox="1">
            <a:spLocks/>
          </p:cNvSpPr>
          <p:nvPr/>
        </p:nvSpPr>
        <p:spPr>
          <a:xfrm>
            <a:off x="167910" y="6400815"/>
            <a:ext cx="985976" cy="309355"/>
          </a:xfrm>
          <a:prstGeom prst="rect">
            <a:avLst/>
          </a:prstGeom>
        </p:spPr>
        <p:txBody>
          <a:bodyPr vert="horz" lIns="91440" tIns="45720" rIns="91440" bIns="45720" rtlCol="0" anchor="t">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spcBef>
                <a:spcPts val="0"/>
              </a:spcBef>
            </a:pPr>
            <a:r>
              <a:rPr lang="en-US" sz="1400" dirty="0">
                <a:solidFill>
                  <a:schemeClr val="bg1"/>
                </a:solidFill>
              </a:rPr>
              <a:t>Slide </a:t>
            </a:r>
            <a:fld id="{4893355E-B890-2D4B-A3DD-F6CFF8B90A1B}" type="slidenum">
              <a:rPr lang="en-US" sz="1400" smtClean="0">
                <a:solidFill>
                  <a:schemeClr val="bg1"/>
                </a:solidFill>
              </a:rPr>
              <a:pPr>
                <a:spcBef>
                  <a:spcPts val="0"/>
                </a:spcBef>
              </a:pPr>
              <a:t>29</a:t>
            </a:fld>
            <a:endParaRPr lang="en-US" sz="1400" dirty="0">
              <a:solidFill>
                <a:schemeClr val="bg1"/>
              </a:solidFill>
            </a:endParaRPr>
          </a:p>
        </p:txBody>
      </p:sp>
      <p:pic>
        <p:nvPicPr>
          <p:cNvPr id="15" name="Picture 14">
            <a:extLst>
              <a:ext uri="{FF2B5EF4-FFF2-40B4-BE49-F238E27FC236}">
                <a16:creationId xmlns:a16="http://schemas.microsoft.com/office/drawing/2014/main" id="{ED58AFCA-FFBA-814C-B771-C3EB092D4880}"/>
              </a:ext>
            </a:extLst>
          </p:cNvPr>
          <p:cNvPicPr>
            <a:picLocks noChangeAspect="1"/>
          </p:cNvPicPr>
          <p:nvPr/>
        </p:nvPicPr>
        <p:blipFill>
          <a:blip r:embed="rId2"/>
          <a:stretch>
            <a:fillRect/>
          </a:stretch>
        </p:blipFill>
        <p:spPr>
          <a:xfrm>
            <a:off x="1443002" y="1852936"/>
            <a:ext cx="3250276" cy="4206240"/>
          </a:xfrm>
          <a:prstGeom prst="rect">
            <a:avLst/>
          </a:prstGeom>
          <a:solidFill>
            <a:schemeClr val="bg1"/>
          </a:solidFill>
          <a:ln w="3175">
            <a:solidFill>
              <a:schemeClr val="bg1">
                <a:lumMod val="50000"/>
              </a:schemeClr>
            </a:solidFill>
          </a:ln>
          <a:effectLst>
            <a:outerShdw blurRad="50800" dist="50800" dir="5400000" algn="ctr" rotWithShape="0">
              <a:schemeClr val="tx1">
                <a:lumMod val="50000"/>
                <a:lumOff val="50000"/>
              </a:schemeClr>
            </a:outerShdw>
          </a:effectLst>
        </p:spPr>
      </p:pic>
      <p:sp>
        <p:nvSpPr>
          <p:cNvPr id="17" name="Text Placeholder 8">
            <a:extLst>
              <a:ext uri="{FF2B5EF4-FFF2-40B4-BE49-F238E27FC236}">
                <a16:creationId xmlns:a16="http://schemas.microsoft.com/office/drawing/2014/main" id="{BEA900FE-E03F-AB49-BBDE-36CD5E219974}"/>
              </a:ext>
            </a:extLst>
          </p:cNvPr>
          <p:cNvSpPr txBox="1">
            <a:spLocks/>
          </p:cNvSpPr>
          <p:nvPr/>
        </p:nvSpPr>
        <p:spPr>
          <a:xfrm>
            <a:off x="5150222" y="3640481"/>
            <a:ext cx="5634317" cy="145974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spcBef>
                <a:spcPts val="734"/>
              </a:spcBef>
            </a:pPr>
            <a:r>
              <a:rPr lang="en-US" sz="1800" dirty="0">
                <a:latin typeface="Avenir Next" panose="020B0503020202020204" pitchFamily="34" charset="0"/>
              </a:rPr>
              <a:t>A secure web application that enables RHCs to create, manage and document performance improvement initiatives using the PDSA methodology</a:t>
            </a:r>
          </a:p>
        </p:txBody>
      </p:sp>
      <p:pic>
        <p:nvPicPr>
          <p:cNvPr id="22" name="Picture 21" descr="A picture containing icon&#10;&#10;Description automatically generated">
            <a:extLst>
              <a:ext uri="{FF2B5EF4-FFF2-40B4-BE49-F238E27FC236}">
                <a16:creationId xmlns:a16="http://schemas.microsoft.com/office/drawing/2014/main" id="{6B01496D-205E-7146-9E5E-EFBFA12581B5}"/>
              </a:ext>
            </a:extLst>
          </p:cNvPr>
          <p:cNvPicPr>
            <a:picLocks noChangeAspect="1"/>
          </p:cNvPicPr>
          <p:nvPr/>
        </p:nvPicPr>
        <p:blipFill>
          <a:blip r:embed="rId3"/>
          <a:stretch>
            <a:fillRect/>
          </a:stretch>
        </p:blipFill>
        <p:spPr>
          <a:xfrm>
            <a:off x="6654171" y="2559371"/>
            <a:ext cx="2134185" cy="667751"/>
          </a:xfrm>
          <a:prstGeom prst="rect">
            <a:avLst/>
          </a:prstGeom>
        </p:spPr>
      </p:pic>
      <p:sp>
        <p:nvSpPr>
          <p:cNvPr id="3" name="Rectangle 2">
            <a:extLst>
              <a:ext uri="{FF2B5EF4-FFF2-40B4-BE49-F238E27FC236}">
                <a16:creationId xmlns:a16="http://schemas.microsoft.com/office/drawing/2014/main" id="{7889BB7A-18A2-4043-8B3B-CAD278ADF74E}"/>
              </a:ext>
            </a:extLst>
          </p:cNvPr>
          <p:cNvSpPr/>
          <p:nvPr/>
        </p:nvSpPr>
        <p:spPr>
          <a:xfrm>
            <a:off x="2658421" y="2083136"/>
            <a:ext cx="829621" cy="90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6317381-1B78-C34C-A6D1-A71602350531}"/>
              </a:ext>
            </a:extLst>
          </p:cNvPr>
          <p:cNvSpPr/>
          <p:nvPr/>
        </p:nvSpPr>
        <p:spPr>
          <a:xfrm>
            <a:off x="2065979" y="4476119"/>
            <a:ext cx="1350321" cy="90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898FBEB-BC72-E647-9C97-5C68118EAB43}"/>
              </a:ext>
            </a:extLst>
          </p:cNvPr>
          <p:cNvSpPr/>
          <p:nvPr/>
        </p:nvSpPr>
        <p:spPr>
          <a:xfrm>
            <a:off x="1998022" y="4360830"/>
            <a:ext cx="557854" cy="90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6CC3F20-7ECC-174B-AFC8-7015151117CF}"/>
              </a:ext>
            </a:extLst>
          </p:cNvPr>
          <p:cNvSpPr/>
          <p:nvPr/>
        </p:nvSpPr>
        <p:spPr>
          <a:xfrm>
            <a:off x="2130426" y="4593339"/>
            <a:ext cx="1837042" cy="90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AFC884B-D1E5-DE4F-8182-050605442566}"/>
              </a:ext>
            </a:extLst>
          </p:cNvPr>
          <p:cNvSpPr/>
          <p:nvPr/>
        </p:nvSpPr>
        <p:spPr>
          <a:xfrm>
            <a:off x="2120868" y="5677564"/>
            <a:ext cx="275051" cy="675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141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DE1C7-408F-4871-88C1-90E4EA41E99D}"/>
              </a:ext>
            </a:extLst>
          </p:cNvPr>
          <p:cNvSpPr>
            <a:spLocks noGrp="1"/>
          </p:cNvSpPr>
          <p:nvPr>
            <p:ph type="body" sz="quarter" idx="14"/>
          </p:nvPr>
        </p:nvSpPr>
        <p:spPr>
          <a:xfrm>
            <a:off x="548639" y="1414272"/>
            <a:ext cx="10236591" cy="4986528"/>
          </a:xfrm>
        </p:spPr>
        <p:txBody>
          <a:bodyPr/>
          <a:lstStyle/>
          <a:p>
            <a:pPr>
              <a:lnSpc>
                <a:spcPct val="150000"/>
              </a:lnSpc>
            </a:pPr>
            <a:r>
              <a:rPr lang="en-US" sz="2000" dirty="0">
                <a:latin typeface="Arial Nova" panose="020B0504020202020204" pitchFamily="34" charset="0"/>
              </a:rPr>
              <a:t>Do you know what the vaccination rate is in your town or county?</a:t>
            </a:r>
          </a:p>
          <a:p>
            <a:pPr>
              <a:lnSpc>
                <a:spcPct val="150000"/>
              </a:lnSpc>
            </a:pPr>
            <a:r>
              <a:rPr lang="en-US" sz="2000" dirty="0">
                <a:latin typeface="Arial Nova" panose="020B0504020202020204" pitchFamily="34" charset="0"/>
              </a:rPr>
              <a:t>What efforts have been made to increase vaccinations in your community?</a:t>
            </a:r>
          </a:p>
          <a:p>
            <a:pPr>
              <a:lnSpc>
                <a:spcPct val="150000"/>
              </a:lnSpc>
            </a:pPr>
            <a:r>
              <a:rPr lang="en-US" sz="2000" dirty="0">
                <a:latin typeface="Arial Nova" panose="020B0504020202020204" pitchFamily="34" charset="0"/>
              </a:rPr>
              <a:t>Do you know what the major barriers are to being vaccinated?</a:t>
            </a:r>
          </a:p>
          <a:p>
            <a:pPr>
              <a:lnSpc>
                <a:spcPct val="150000"/>
              </a:lnSpc>
            </a:pPr>
            <a:r>
              <a:rPr lang="en-US" sz="2000" dirty="0">
                <a:latin typeface="Arial Nova" panose="020B0504020202020204" pitchFamily="34" charset="0"/>
              </a:rPr>
              <a:t>What other organizations are available to collaborate with the clinic?</a:t>
            </a:r>
          </a:p>
          <a:p>
            <a:pPr>
              <a:lnSpc>
                <a:spcPct val="150000"/>
              </a:lnSpc>
            </a:pPr>
            <a:r>
              <a:rPr lang="en-US" sz="2000" dirty="0">
                <a:latin typeface="Arial Nova" panose="020B0504020202020204" pitchFamily="34" charset="0"/>
              </a:rPr>
              <a:t>What works and what doesn’t?</a:t>
            </a:r>
          </a:p>
          <a:p>
            <a:pPr>
              <a:lnSpc>
                <a:spcPct val="150000"/>
              </a:lnSpc>
            </a:pPr>
            <a:r>
              <a:rPr lang="en-US" sz="2000" dirty="0">
                <a:latin typeface="Arial Nova" panose="020B0504020202020204" pitchFamily="34" charset="0"/>
              </a:rPr>
              <a:t>What staff is available to help?</a:t>
            </a:r>
          </a:p>
          <a:p>
            <a:pPr>
              <a:lnSpc>
                <a:spcPct val="150000"/>
              </a:lnSpc>
            </a:pPr>
            <a:r>
              <a:rPr lang="en-US" sz="2000" dirty="0">
                <a:latin typeface="Arial Nova" panose="020B0504020202020204" pitchFamily="34" charset="0"/>
              </a:rPr>
              <a:t>What financial resources are available?</a:t>
            </a:r>
          </a:p>
          <a:p>
            <a:pPr>
              <a:lnSpc>
                <a:spcPct val="150000"/>
              </a:lnSpc>
            </a:pPr>
            <a:r>
              <a:rPr lang="en-US" sz="2000" dirty="0">
                <a:latin typeface="Arial Nova" panose="020B0504020202020204" pitchFamily="34" charset="0"/>
              </a:rPr>
              <a:t>Are you aware that a COVID related hire is a possible use of these funds?</a:t>
            </a:r>
          </a:p>
          <a:p>
            <a:pPr>
              <a:lnSpc>
                <a:spcPct val="150000"/>
              </a:lnSpc>
            </a:pPr>
            <a:endParaRPr lang="en-US" sz="2000" dirty="0">
              <a:latin typeface="Arial Nova" panose="020B0504020202020204" pitchFamily="34" charset="0"/>
            </a:endParaRPr>
          </a:p>
        </p:txBody>
      </p:sp>
      <p:sp>
        <p:nvSpPr>
          <p:cNvPr id="2" name="Text Placeholder 1">
            <a:extLst>
              <a:ext uri="{FF2B5EF4-FFF2-40B4-BE49-F238E27FC236}">
                <a16:creationId xmlns:a16="http://schemas.microsoft.com/office/drawing/2014/main" id="{C935B87E-2931-4FE0-B023-9C0FD17D5D6B}"/>
              </a:ext>
            </a:extLst>
          </p:cNvPr>
          <p:cNvSpPr>
            <a:spLocks noGrp="1"/>
          </p:cNvSpPr>
          <p:nvPr>
            <p:ph type="body" sz="quarter" idx="10"/>
          </p:nvPr>
        </p:nvSpPr>
        <p:spPr/>
        <p:txBody>
          <a:bodyPr>
            <a:normAutofit fontScale="85000" lnSpcReduction="10000"/>
          </a:bodyPr>
          <a:lstStyle/>
          <a:p>
            <a:r>
              <a:rPr lang="en-US" dirty="0"/>
              <a:t>Clinic Managers Getting Ready for Fall 2021</a:t>
            </a:r>
          </a:p>
        </p:txBody>
      </p:sp>
    </p:spTree>
    <p:extLst>
      <p:ext uri="{BB962C8B-B14F-4D97-AF65-F5344CB8AC3E}">
        <p14:creationId xmlns:p14="http://schemas.microsoft.com/office/powerpoint/2010/main" val="996189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11B90D-E73A-46AC-BF02-1A3760CAE148}"/>
              </a:ext>
            </a:extLst>
          </p:cNvPr>
          <p:cNvSpPr>
            <a:spLocks noGrp="1"/>
          </p:cNvSpPr>
          <p:nvPr>
            <p:ph type="body" sz="quarter" idx="14"/>
          </p:nvPr>
        </p:nvSpPr>
        <p:spPr>
          <a:xfrm>
            <a:off x="548641" y="1719071"/>
            <a:ext cx="3423752" cy="4291985"/>
          </a:xfrm>
        </p:spPr>
        <p:txBody>
          <a:bodyPr/>
          <a:lstStyle/>
          <a:p>
            <a:r>
              <a:rPr lang="en-US" sz="1800" dirty="0"/>
              <a:t>You can have an even greater impact on improving the quality of your patient’s lives!</a:t>
            </a:r>
          </a:p>
          <a:p>
            <a:r>
              <a:rPr lang="en-US" sz="1800" dirty="0"/>
              <a:t>Communities across the country including many in need more Patient Centered Medical Homes.</a:t>
            </a:r>
          </a:p>
          <a:p>
            <a:r>
              <a:rPr lang="en-US" sz="1800" dirty="0"/>
              <a:t>Leading edge patient centered care begins when you see yourself playing a part in </a:t>
            </a:r>
          </a:p>
          <a:p>
            <a:r>
              <a:rPr lang="en-US" sz="1800" dirty="0"/>
              <a:t>Great Results!</a:t>
            </a:r>
          </a:p>
          <a:p>
            <a:endParaRPr lang="en-US" sz="1800" dirty="0"/>
          </a:p>
        </p:txBody>
      </p:sp>
      <p:sp>
        <p:nvSpPr>
          <p:cNvPr id="2" name="Text Placeholder 1">
            <a:extLst>
              <a:ext uri="{FF2B5EF4-FFF2-40B4-BE49-F238E27FC236}">
                <a16:creationId xmlns:a16="http://schemas.microsoft.com/office/drawing/2014/main" id="{2921E133-FB39-4454-94C5-B6D0A3D3F47E}"/>
              </a:ext>
            </a:extLst>
          </p:cNvPr>
          <p:cNvSpPr>
            <a:spLocks noGrp="1"/>
          </p:cNvSpPr>
          <p:nvPr>
            <p:ph type="body" sz="quarter" idx="10"/>
          </p:nvPr>
        </p:nvSpPr>
        <p:spPr/>
        <p:txBody>
          <a:bodyPr>
            <a:normAutofit/>
          </a:bodyPr>
          <a:lstStyle/>
          <a:p>
            <a:r>
              <a:rPr lang="en-US" dirty="0"/>
              <a:t>Great Results:</a:t>
            </a:r>
          </a:p>
        </p:txBody>
      </p:sp>
      <p:pic>
        <p:nvPicPr>
          <p:cNvPr id="4" name="Picture 3">
            <a:extLst>
              <a:ext uri="{FF2B5EF4-FFF2-40B4-BE49-F238E27FC236}">
                <a16:creationId xmlns:a16="http://schemas.microsoft.com/office/drawing/2014/main" id="{2F97D668-0098-4340-991E-0181A358A095}"/>
              </a:ext>
            </a:extLst>
          </p:cNvPr>
          <p:cNvPicPr>
            <a:picLocks noChangeAspect="1"/>
          </p:cNvPicPr>
          <p:nvPr/>
        </p:nvPicPr>
        <p:blipFill rotWithShape="1">
          <a:blip r:embed="rId2"/>
          <a:srcRect l="1660"/>
          <a:stretch/>
        </p:blipFill>
        <p:spPr>
          <a:xfrm>
            <a:off x="4651085" y="1807337"/>
            <a:ext cx="6016155" cy="3289320"/>
          </a:xfrm>
          <a:prstGeom prst="rect">
            <a:avLst/>
          </a:prstGeom>
          <a:ln w="38100">
            <a:solidFill>
              <a:schemeClr val="accent1"/>
            </a:solidFill>
          </a:ln>
          <a:effectLst>
            <a:reflection blurRad="12700" stA="25000" endPos="17000" dir="5400000" sy="-100000" algn="bl" rotWithShape="0"/>
          </a:effectLst>
        </p:spPr>
      </p:pic>
    </p:spTree>
    <p:extLst>
      <p:ext uri="{BB962C8B-B14F-4D97-AF65-F5344CB8AC3E}">
        <p14:creationId xmlns:p14="http://schemas.microsoft.com/office/powerpoint/2010/main" val="22044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21E133-FB39-4454-94C5-B6D0A3D3F47E}"/>
              </a:ext>
            </a:extLst>
          </p:cNvPr>
          <p:cNvSpPr>
            <a:spLocks noGrp="1"/>
          </p:cNvSpPr>
          <p:nvPr>
            <p:ph type="body" sz="quarter" idx="10"/>
          </p:nvPr>
        </p:nvSpPr>
        <p:spPr/>
        <p:txBody>
          <a:bodyPr>
            <a:normAutofit/>
          </a:bodyPr>
          <a:lstStyle/>
          <a:p>
            <a:r>
              <a:rPr lang="en-US" dirty="0"/>
              <a:t>Ideas will be plentiful in LAKE</a:t>
            </a:r>
          </a:p>
        </p:txBody>
      </p:sp>
      <p:pic>
        <p:nvPicPr>
          <p:cNvPr id="7" name="Picture 6">
            <a:extLst>
              <a:ext uri="{FF2B5EF4-FFF2-40B4-BE49-F238E27FC236}">
                <a16:creationId xmlns:a16="http://schemas.microsoft.com/office/drawing/2014/main" id="{50EB47A4-867B-3C48-9FBD-74AE2B0DB1D7}"/>
              </a:ext>
            </a:extLst>
          </p:cNvPr>
          <p:cNvPicPr>
            <a:picLocks noChangeAspect="1"/>
          </p:cNvPicPr>
          <p:nvPr/>
        </p:nvPicPr>
        <p:blipFill>
          <a:blip r:embed="rId2"/>
          <a:stretch>
            <a:fillRect/>
          </a:stretch>
        </p:blipFill>
        <p:spPr>
          <a:xfrm rot="5400000">
            <a:off x="2965722" y="1964237"/>
            <a:ext cx="5012508" cy="3759381"/>
          </a:xfrm>
          <a:prstGeom prst="rect">
            <a:avLst/>
          </a:prstGeom>
        </p:spPr>
      </p:pic>
    </p:spTree>
    <p:extLst>
      <p:ext uri="{BB962C8B-B14F-4D97-AF65-F5344CB8AC3E}">
        <p14:creationId xmlns:p14="http://schemas.microsoft.com/office/powerpoint/2010/main" val="1099083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21E133-FB39-4454-94C5-B6D0A3D3F47E}"/>
              </a:ext>
            </a:extLst>
          </p:cNvPr>
          <p:cNvSpPr>
            <a:spLocks noGrp="1"/>
          </p:cNvSpPr>
          <p:nvPr>
            <p:ph type="body" sz="quarter" idx="10"/>
          </p:nvPr>
        </p:nvSpPr>
        <p:spPr/>
        <p:txBody>
          <a:bodyPr>
            <a:normAutofit/>
          </a:bodyPr>
          <a:lstStyle/>
          <a:p>
            <a:r>
              <a:rPr lang="en-US" dirty="0"/>
              <a:t>Ideas will be plentiful in LAKE</a:t>
            </a:r>
          </a:p>
        </p:txBody>
      </p:sp>
      <p:sp>
        <p:nvSpPr>
          <p:cNvPr id="3" name="TextBox 2">
            <a:extLst>
              <a:ext uri="{FF2B5EF4-FFF2-40B4-BE49-F238E27FC236}">
                <a16:creationId xmlns:a16="http://schemas.microsoft.com/office/drawing/2014/main" id="{9FF8A148-4DFC-6449-98C9-95DDB3932517}"/>
              </a:ext>
            </a:extLst>
          </p:cNvPr>
          <p:cNvSpPr txBox="1"/>
          <p:nvPr/>
        </p:nvSpPr>
        <p:spPr>
          <a:xfrm>
            <a:off x="548640" y="1720840"/>
            <a:ext cx="10326189" cy="3970318"/>
          </a:xfrm>
          <a:prstGeom prst="rect">
            <a:avLst/>
          </a:prstGeom>
          <a:noFill/>
        </p:spPr>
        <p:txBody>
          <a:bodyPr wrap="square" rtlCol="0">
            <a:spAutoFit/>
          </a:bodyPr>
          <a:lstStyle/>
          <a:p>
            <a:pPr marL="285750" indent="-285750">
              <a:buFont typeface="Arial" panose="020B0604020202020204" pitchFamily="34" charset="0"/>
              <a:buChar char="•"/>
            </a:pPr>
            <a:r>
              <a:rPr lang="en-US" b="1" dirty="0"/>
              <a:t>Create a culture of vaccination</a:t>
            </a:r>
          </a:p>
          <a:p>
            <a:endParaRPr lang="en-US" dirty="0"/>
          </a:p>
          <a:p>
            <a:pPr marL="285750" indent="-285750" fontAlgn="base">
              <a:buFont typeface="Arial" panose="020B0604020202020204" pitchFamily="34" charset="0"/>
              <a:buChar char="•"/>
            </a:pPr>
            <a:r>
              <a:rPr lang="en-US" b="1" dirty="0"/>
              <a:t>Patient Communication Strategies*</a:t>
            </a:r>
            <a:endParaRPr lang="en-US" dirty="0"/>
          </a:p>
          <a:p>
            <a:pPr fontAlgn="base"/>
            <a:r>
              <a:rPr lang="en-US" dirty="0"/>
              <a:t> 	Provide information about vaccine preventable diseases at the beginning of every visit.</a:t>
            </a:r>
          </a:p>
          <a:p>
            <a:pPr fontAlgn="base"/>
            <a:r>
              <a:rPr lang="en-US" dirty="0"/>
              <a:t> 	Enroll patients in electronic health portal.</a:t>
            </a:r>
          </a:p>
          <a:p>
            <a:pPr fontAlgn="base"/>
            <a:r>
              <a:rPr lang="en-US" dirty="0"/>
              <a:t> 	Train staff to discuss vaccines during routine processes such as vital signs.</a:t>
            </a:r>
          </a:p>
          <a:p>
            <a:pPr fontAlgn="base"/>
            <a:r>
              <a:rPr lang="en-US" dirty="0"/>
              <a:t> 	Discuss the serious nature of vaccine preventable diseases.</a:t>
            </a:r>
          </a:p>
          <a:p>
            <a:pPr fontAlgn="base"/>
            <a:r>
              <a:rPr lang="en-US" dirty="0"/>
              <a:t> 	Promote 100% vaccination rates among staff to set a good example.</a:t>
            </a:r>
          </a:p>
          <a:p>
            <a:pPr fontAlgn="base"/>
            <a:r>
              <a:rPr lang="en-US" dirty="0"/>
              <a:t>	 Use on-hold messages, poster, fliers, electronic message board, website posting, and 	social media to promote vaccination.</a:t>
            </a:r>
          </a:p>
          <a:p>
            <a:pPr fontAlgn="base"/>
            <a:r>
              <a:rPr lang="en-US" dirty="0"/>
              <a:t> 	Reach out by email, phone, text, mail, health portal etc. to recommend vaccines that are 	due and about arrival of influenza vaccine supplies.</a:t>
            </a:r>
          </a:p>
          <a:p>
            <a:endParaRPr lang="en-US" dirty="0"/>
          </a:p>
          <a:p>
            <a:endParaRPr lang="en-US" dirty="0"/>
          </a:p>
        </p:txBody>
      </p:sp>
      <p:sp>
        <p:nvSpPr>
          <p:cNvPr id="4" name="TextBox 3">
            <a:extLst>
              <a:ext uri="{FF2B5EF4-FFF2-40B4-BE49-F238E27FC236}">
                <a16:creationId xmlns:a16="http://schemas.microsoft.com/office/drawing/2014/main" id="{0A693AEC-1908-AE47-9585-A21A0C05E646}"/>
              </a:ext>
            </a:extLst>
          </p:cNvPr>
          <p:cNvSpPr txBox="1"/>
          <p:nvPr/>
        </p:nvSpPr>
        <p:spPr>
          <a:xfrm>
            <a:off x="685800" y="6106886"/>
            <a:ext cx="2710999" cy="369332"/>
          </a:xfrm>
          <a:prstGeom prst="rect">
            <a:avLst/>
          </a:prstGeom>
          <a:noFill/>
        </p:spPr>
        <p:txBody>
          <a:bodyPr wrap="none" rtlCol="0">
            <a:spAutoFit/>
          </a:bodyPr>
          <a:lstStyle/>
          <a:p>
            <a:r>
              <a:rPr lang="en-US" dirty="0"/>
              <a:t>* University of Pittsburgh</a:t>
            </a:r>
          </a:p>
        </p:txBody>
      </p:sp>
    </p:spTree>
    <p:extLst>
      <p:ext uri="{BB962C8B-B14F-4D97-AF65-F5344CB8AC3E}">
        <p14:creationId xmlns:p14="http://schemas.microsoft.com/office/powerpoint/2010/main" val="3344568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21E133-FB39-4454-94C5-B6D0A3D3F47E}"/>
              </a:ext>
            </a:extLst>
          </p:cNvPr>
          <p:cNvSpPr>
            <a:spLocks noGrp="1"/>
          </p:cNvSpPr>
          <p:nvPr>
            <p:ph type="body" sz="quarter" idx="10"/>
          </p:nvPr>
        </p:nvSpPr>
        <p:spPr/>
        <p:txBody>
          <a:bodyPr>
            <a:normAutofit/>
          </a:bodyPr>
          <a:lstStyle/>
          <a:p>
            <a:r>
              <a:rPr lang="en-US" dirty="0"/>
              <a:t>Ideas will be plentiful in LAKE</a:t>
            </a:r>
          </a:p>
        </p:txBody>
      </p:sp>
      <p:sp>
        <p:nvSpPr>
          <p:cNvPr id="3" name="TextBox 2">
            <a:extLst>
              <a:ext uri="{FF2B5EF4-FFF2-40B4-BE49-F238E27FC236}">
                <a16:creationId xmlns:a16="http://schemas.microsoft.com/office/drawing/2014/main" id="{9FF8A148-4DFC-6449-98C9-95DDB3932517}"/>
              </a:ext>
            </a:extLst>
          </p:cNvPr>
          <p:cNvSpPr txBox="1"/>
          <p:nvPr/>
        </p:nvSpPr>
        <p:spPr>
          <a:xfrm>
            <a:off x="548640" y="1720840"/>
            <a:ext cx="10326189" cy="3416320"/>
          </a:xfrm>
          <a:prstGeom prst="rect">
            <a:avLst/>
          </a:prstGeom>
          <a:noFill/>
        </p:spPr>
        <p:txBody>
          <a:bodyPr wrap="square" rtlCol="0">
            <a:spAutoFit/>
          </a:bodyPr>
          <a:lstStyle/>
          <a:p>
            <a:pPr fontAlgn="base"/>
            <a:r>
              <a:rPr lang="en-US" b="1" dirty="0"/>
              <a:t>Motivation Strategies*</a:t>
            </a:r>
          </a:p>
          <a:p>
            <a:pPr fontAlgn="base"/>
            <a:endParaRPr lang="en-US" dirty="0"/>
          </a:p>
          <a:p>
            <a:pPr fontAlgn="base"/>
            <a:r>
              <a:rPr lang="en-US" dirty="0"/>
              <a:t> 	Create a chart to track progress. Set an improvement goal and regularly track progress 		(e.g., daily or weekly). Post the graph of your progress in a prominent location and update 	it regularly.</a:t>
            </a:r>
          </a:p>
          <a:p>
            <a:pPr fontAlgn="base"/>
            <a:r>
              <a:rPr lang="en-US" dirty="0"/>
              <a:t> 	Provide ongoing feedback to staff on vaccination progress at staff meetings or through 	other forms of communications.</a:t>
            </a:r>
          </a:p>
          <a:p>
            <a:pPr fontAlgn="base"/>
            <a:r>
              <a:rPr lang="en-US" dirty="0"/>
              <a:t>	 Create a competitive challenge for the most vaccinations given among your staff.</a:t>
            </a:r>
          </a:p>
          <a:p>
            <a:pPr fontAlgn="base"/>
            <a:r>
              <a:rPr lang="en-US" dirty="0"/>
              <a:t>	 Provide rewards for successful results to create a fun-spirited environment.</a:t>
            </a:r>
          </a:p>
          <a:p>
            <a:pPr fontAlgn="base"/>
            <a:br>
              <a:rPr lang="en-US" dirty="0"/>
            </a:br>
            <a:endParaRPr lang="en-US" dirty="0"/>
          </a:p>
          <a:p>
            <a:endParaRPr lang="en-US" dirty="0"/>
          </a:p>
        </p:txBody>
      </p:sp>
      <p:sp>
        <p:nvSpPr>
          <p:cNvPr id="4" name="TextBox 3">
            <a:extLst>
              <a:ext uri="{FF2B5EF4-FFF2-40B4-BE49-F238E27FC236}">
                <a16:creationId xmlns:a16="http://schemas.microsoft.com/office/drawing/2014/main" id="{0A693AEC-1908-AE47-9585-A21A0C05E646}"/>
              </a:ext>
            </a:extLst>
          </p:cNvPr>
          <p:cNvSpPr txBox="1"/>
          <p:nvPr/>
        </p:nvSpPr>
        <p:spPr>
          <a:xfrm>
            <a:off x="685800" y="6106886"/>
            <a:ext cx="2710999" cy="369332"/>
          </a:xfrm>
          <a:prstGeom prst="rect">
            <a:avLst/>
          </a:prstGeom>
          <a:noFill/>
        </p:spPr>
        <p:txBody>
          <a:bodyPr wrap="none" rtlCol="0">
            <a:spAutoFit/>
          </a:bodyPr>
          <a:lstStyle/>
          <a:p>
            <a:r>
              <a:rPr lang="en-US" dirty="0"/>
              <a:t>* University of Pittsburgh</a:t>
            </a:r>
          </a:p>
        </p:txBody>
      </p:sp>
    </p:spTree>
    <p:extLst>
      <p:ext uri="{BB962C8B-B14F-4D97-AF65-F5344CB8AC3E}">
        <p14:creationId xmlns:p14="http://schemas.microsoft.com/office/powerpoint/2010/main" val="3919865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21E133-FB39-4454-94C5-B6D0A3D3F47E}"/>
              </a:ext>
            </a:extLst>
          </p:cNvPr>
          <p:cNvSpPr>
            <a:spLocks noGrp="1"/>
          </p:cNvSpPr>
          <p:nvPr>
            <p:ph type="body" sz="quarter" idx="10"/>
          </p:nvPr>
        </p:nvSpPr>
        <p:spPr/>
        <p:txBody>
          <a:bodyPr>
            <a:normAutofit/>
          </a:bodyPr>
          <a:lstStyle/>
          <a:p>
            <a:r>
              <a:rPr lang="en-US" dirty="0"/>
              <a:t>Ideas will be plentiful in LAKE</a:t>
            </a:r>
          </a:p>
        </p:txBody>
      </p:sp>
      <p:sp>
        <p:nvSpPr>
          <p:cNvPr id="3" name="TextBox 2">
            <a:extLst>
              <a:ext uri="{FF2B5EF4-FFF2-40B4-BE49-F238E27FC236}">
                <a16:creationId xmlns:a16="http://schemas.microsoft.com/office/drawing/2014/main" id="{9FF8A148-4DFC-6449-98C9-95DDB3932517}"/>
              </a:ext>
            </a:extLst>
          </p:cNvPr>
          <p:cNvSpPr txBox="1"/>
          <p:nvPr/>
        </p:nvSpPr>
        <p:spPr>
          <a:xfrm>
            <a:off x="548640" y="1720840"/>
            <a:ext cx="10326189"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t>Change the way we talk about ‘vaccine hesitancy’ </a:t>
            </a:r>
          </a:p>
          <a:p>
            <a:endParaRPr lang="en-US" dirty="0"/>
          </a:p>
          <a:p>
            <a:r>
              <a:rPr lang="en-US" dirty="0"/>
              <a:t>	This phrase is easily misinterpreted. It can over emphasize the threat posed by low vaccine confidence and distract from larger issues such as access to immunization. </a:t>
            </a:r>
          </a:p>
          <a:p>
            <a:endParaRPr lang="en-US" dirty="0"/>
          </a:p>
          <a:p>
            <a:r>
              <a:rPr lang="en-US" dirty="0"/>
              <a:t>Instead, it’s important to be specific about the different barriers that stop people getting vaccinated and what can be done to remove them, avoiding tactics like myth-busting and focusing on amplifying positive and accurate information.   </a:t>
            </a:r>
          </a:p>
          <a:p>
            <a:pPr fontAlgn="base"/>
            <a:endParaRPr lang="en-US" dirty="0"/>
          </a:p>
          <a:p>
            <a:pPr fontAlgn="base"/>
            <a:br>
              <a:rPr lang="en-US" dirty="0"/>
            </a:br>
            <a:endParaRPr lang="en-US" dirty="0"/>
          </a:p>
          <a:p>
            <a:endParaRPr lang="en-US" dirty="0"/>
          </a:p>
        </p:txBody>
      </p:sp>
    </p:spTree>
    <p:extLst>
      <p:ext uri="{BB962C8B-B14F-4D97-AF65-F5344CB8AC3E}">
        <p14:creationId xmlns:p14="http://schemas.microsoft.com/office/powerpoint/2010/main" val="2083280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56652F-7801-45BD-8D18-1A0C024B1F1A}"/>
              </a:ext>
            </a:extLst>
          </p:cNvPr>
          <p:cNvSpPr>
            <a:spLocks noGrp="1"/>
          </p:cNvSpPr>
          <p:nvPr>
            <p:ph type="body" sz="quarter" idx="10"/>
          </p:nvPr>
        </p:nvSpPr>
        <p:spPr/>
        <p:txBody>
          <a:bodyPr>
            <a:normAutofit/>
          </a:bodyPr>
          <a:lstStyle/>
          <a:p>
            <a:r>
              <a:rPr lang="en-US" dirty="0"/>
              <a:t>Thank You For All You Do!</a:t>
            </a:r>
          </a:p>
        </p:txBody>
      </p:sp>
      <p:pic>
        <p:nvPicPr>
          <p:cNvPr id="4" name="Picture 3" descr="A sign on the sidewalk&#10;&#10;Description automatically generated with medium confidence">
            <a:extLst>
              <a:ext uri="{FF2B5EF4-FFF2-40B4-BE49-F238E27FC236}">
                <a16:creationId xmlns:a16="http://schemas.microsoft.com/office/drawing/2014/main" id="{0D24006E-916F-4F73-A68D-1FFBD6F689A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000" b="10000"/>
          <a:stretch/>
        </p:blipFill>
        <p:spPr>
          <a:xfrm>
            <a:off x="774491" y="1626433"/>
            <a:ext cx="5486400" cy="4114800"/>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1074211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EB7B37EE-CBF3-3841-8D9F-F273C157B532}"/>
              </a:ext>
            </a:extLst>
          </p:cNvPr>
          <p:cNvSpPr txBox="1">
            <a:spLocks/>
          </p:cNvSpPr>
          <p:nvPr/>
        </p:nvSpPr>
        <p:spPr>
          <a:xfrm>
            <a:off x="5184526" y="1646375"/>
            <a:ext cx="6632652" cy="1172641"/>
          </a:xfrm>
          <a:prstGeom prst="rect">
            <a:avLst/>
          </a:prstGeom>
        </p:spPr>
        <p:txBody>
          <a:bodyPr/>
          <a:lstStyle>
            <a:lvl1pPr marL="304793" indent="-304793" algn="l" defTabSz="1219170" rtl="0" eaLnBrk="1" latinLnBrk="0" hangingPunct="1">
              <a:lnSpc>
                <a:spcPct val="90000"/>
              </a:lnSpc>
              <a:spcBef>
                <a:spcPts val="1334"/>
              </a:spcBef>
              <a:buFont typeface="Arial" panose="020B0604020202020204" pitchFamily="34" charset="0"/>
              <a:buChar char="•"/>
              <a:defRPr sz="3733" b="0" i="0" kern="1200">
                <a:solidFill>
                  <a:schemeClr val="tx1"/>
                </a:solidFill>
                <a:latin typeface="Arial Nova Cond Light" panose="020B0506020202020204" pitchFamily="34" charset="0"/>
                <a:ea typeface="+mn-ea"/>
                <a:cs typeface="Arial Nova Cond" panose="020F0502020204030204" pitchFamily="34" charset="0"/>
              </a:defRPr>
            </a:lvl1pPr>
            <a:lvl2pPr marL="914377" indent="-304793" algn="l" defTabSz="1219170" rtl="0" eaLnBrk="1" latinLnBrk="0" hangingPunct="1">
              <a:lnSpc>
                <a:spcPct val="90000"/>
              </a:lnSpc>
              <a:spcBef>
                <a:spcPts val="667"/>
              </a:spcBef>
              <a:buFont typeface="Arial" panose="020B0604020202020204" pitchFamily="34" charset="0"/>
              <a:buChar char="•"/>
              <a:defRPr sz="3200" b="0" i="0" kern="1200">
                <a:solidFill>
                  <a:schemeClr val="tx1"/>
                </a:solidFill>
                <a:latin typeface="Arial Nova Cond Light" panose="020B0506020202020204" pitchFamily="34" charset="0"/>
                <a:ea typeface="+mn-ea"/>
                <a:cs typeface="Arial Nova Cond" panose="020F0502020204030204" pitchFamily="34" charset="0"/>
              </a:defRPr>
            </a:lvl2pPr>
            <a:lvl3pPr marL="1523962" indent="-304793" algn="l" defTabSz="1219170" rtl="0" eaLnBrk="1" latinLnBrk="0" hangingPunct="1">
              <a:lnSpc>
                <a:spcPct val="90000"/>
              </a:lnSpc>
              <a:spcBef>
                <a:spcPts val="667"/>
              </a:spcBef>
              <a:buFont typeface="Arial" panose="020B0604020202020204" pitchFamily="34" charset="0"/>
              <a:buChar char="•"/>
              <a:defRPr sz="2667" b="0" i="0" kern="1200">
                <a:solidFill>
                  <a:schemeClr val="tx1"/>
                </a:solidFill>
                <a:latin typeface="Arial Nova Cond Light" panose="020B0506020202020204" pitchFamily="34" charset="0"/>
                <a:ea typeface="+mn-ea"/>
                <a:cs typeface="Arial Nova Cond" panose="020F0502020204030204" pitchFamily="34" charset="0"/>
              </a:defRPr>
            </a:lvl3pPr>
            <a:lvl4pPr marL="2133547" indent="-304793"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Nova Cond Light" panose="020B0506020202020204" pitchFamily="34" charset="0"/>
                <a:ea typeface="+mn-ea"/>
                <a:cs typeface="Arial Nova Cond" panose="020F0502020204030204" pitchFamily="34" charset="0"/>
              </a:defRPr>
            </a:lvl4pPr>
            <a:lvl5pPr marL="2743132" indent="-304793"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Nova Cond Light" panose="020B0506020202020204" pitchFamily="34" charset="0"/>
                <a:ea typeface="+mn-ea"/>
                <a:cs typeface="Arial Nova Cond" panose="020F050202020403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4" indent="0" algn="ctr">
              <a:spcBef>
                <a:spcPts val="0"/>
              </a:spcBef>
              <a:spcAft>
                <a:spcPts val="600"/>
              </a:spcAft>
              <a:buNone/>
            </a:pPr>
            <a:r>
              <a:rPr lang="en-US" b="1" dirty="0">
                <a:latin typeface="Arial Nova" panose="020B0504020202020204" pitchFamily="34" charset="0"/>
              </a:rPr>
              <a:t>Kate Hill, </a:t>
            </a:r>
            <a:r>
              <a:rPr lang="en-US" dirty="0">
                <a:latin typeface="Arial Nova Light" panose="020B0304020202020204" pitchFamily="34" charset="0"/>
              </a:rPr>
              <a:t>RN, VP Clinic Division</a:t>
            </a:r>
          </a:p>
          <a:p>
            <a:pPr marL="0" lvl="4" indent="0" algn="ctr">
              <a:spcBef>
                <a:spcPts val="0"/>
              </a:spcBef>
              <a:spcAft>
                <a:spcPts val="600"/>
              </a:spcAft>
              <a:buNone/>
            </a:pPr>
            <a:r>
              <a:rPr lang="en-US" dirty="0">
                <a:solidFill>
                  <a:srgbClr val="DF5C40"/>
                </a:solidFill>
                <a:latin typeface="Arial Nova" panose="020B0504020202020204" pitchFamily="34" charset="0"/>
              </a:rPr>
              <a:t>(o)  </a:t>
            </a:r>
            <a:r>
              <a:rPr lang="en-US" b="1" dirty="0">
                <a:solidFill>
                  <a:srgbClr val="DF5C40"/>
                </a:solidFill>
                <a:latin typeface="Arial Nova" panose="020B0504020202020204" pitchFamily="34" charset="0"/>
              </a:rPr>
              <a:t>215-654-9</a:t>
            </a:r>
            <a:r>
              <a:rPr lang="en-US" b="1" spc="-150" dirty="0">
                <a:solidFill>
                  <a:srgbClr val="DF5C40"/>
                </a:solidFill>
                <a:latin typeface="Arial Nova" panose="020B0504020202020204" pitchFamily="34" charset="0"/>
              </a:rPr>
              <a:t>11</a:t>
            </a:r>
            <a:r>
              <a:rPr lang="en-US" b="1" dirty="0">
                <a:solidFill>
                  <a:srgbClr val="DF5C40"/>
                </a:solidFill>
                <a:latin typeface="Arial Nova" panose="020B0504020202020204" pitchFamily="34" charset="0"/>
              </a:rPr>
              <a:t>0 ext.1021</a:t>
            </a:r>
          </a:p>
          <a:p>
            <a:pPr marL="0" lvl="4" indent="0" algn="ctr">
              <a:spcBef>
                <a:spcPts val="0"/>
              </a:spcBef>
              <a:spcAft>
                <a:spcPts val="600"/>
              </a:spcAft>
              <a:buNone/>
            </a:pPr>
            <a:r>
              <a:rPr lang="en-US" dirty="0">
                <a:solidFill>
                  <a:srgbClr val="4EAEAF"/>
                </a:solidFill>
                <a:latin typeface="Arial Nova Light" panose="020B0306020202020204" pitchFamily="34" charset="0"/>
                <a:hlinkClick r:id="rId2">
                  <a:extLst>
                    <a:ext uri="{A12FA001-AC4F-418D-AE19-62706E023703}">
                      <ahyp:hlinkClr xmlns:ahyp="http://schemas.microsoft.com/office/drawing/2018/hyperlinkcolor" val="tx"/>
                    </a:ext>
                  </a:extLst>
                </a:hlinkClick>
              </a:rPr>
              <a:t>khill@thecomplianceteam.org</a:t>
            </a:r>
            <a:endParaRPr lang="en-US" dirty="0">
              <a:solidFill>
                <a:srgbClr val="4EAEAF"/>
              </a:solidFill>
              <a:latin typeface="Arial Nova Light" panose="020B0306020202020204" pitchFamily="34" charset="0"/>
            </a:endParaRPr>
          </a:p>
          <a:p>
            <a:pPr marL="0" lvl="4" indent="0" algn="ctr">
              <a:spcBef>
                <a:spcPts val="0"/>
              </a:spcBef>
              <a:spcAft>
                <a:spcPts val="600"/>
              </a:spcAft>
              <a:buNone/>
            </a:pPr>
            <a:endParaRPr lang="en-US" dirty="0">
              <a:solidFill>
                <a:srgbClr val="4EAEAF"/>
              </a:solidFill>
              <a:latin typeface="Arial Nova Light" panose="020B0306020202020204" pitchFamily="34" charset="0"/>
            </a:endParaRPr>
          </a:p>
          <a:p>
            <a:pPr marL="0" lvl="4" indent="0" algn="ctr">
              <a:spcBef>
                <a:spcPts val="0"/>
              </a:spcBef>
              <a:spcAft>
                <a:spcPts val="600"/>
              </a:spcAft>
              <a:buNone/>
            </a:pPr>
            <a:r>
              <a:rPr lang="en-US" b="1" dirty="0">
                <a:latin typeface="Arial Nova" panose="020B0504020202020204" pitchFamily="34" charset="0"/>
              </a:rPr>
              <a:t>Greg Wolf, </a:t>
            </a:r>
            <a:r>
              <a:rPr lang="en-US" dirty="0">
                <a:latin typeface="Arial Nova Light" panose="020B0304020202020204" pitchFamily="34" charset="0"/>
              </a:rPr>
              <a:t>President, Lilypad, LLC</a:t>
            </a:r>
          </a:p>
          <a:p>
            <a:pPr marL="0" lvl="4" indent="0" algn="ctr">
              <a:spcBef>
                <a:spcPts val="0"/>
              </a:spcBef>
              <a:spcAft>
                <a:spcPts val="600"/>
              </a:spcAft>
              <a:buNone/>
            </a:pPr>
            <a:r>
              <a:rPr lang="en-US" u="sng" dirty="0">
                <a:solidFill>
                  <a:srgbClr val="4EAEAF"/>
                </a:solidFill>
                <a:latin typeface="Arial Nova Light" panose="020B0306020202020204" pitchFamily="34" charset="0"/>
              </a:rPr>
              <a:t>Gwolf@lilypad207.com</a:t>
            </a:r>
          </a:p>
        </p:txBody>
      </p:sp>
      <p:pic>
        <p:nvPicPr>
          <p:cNvPr id="14" name="Picture 13">
            <a:extLst>
              <a:ext uri="{FF2B5EF4-FFF2-40B4-BE49-F238E27FC236}">
                <a16:creationId xmlns:a16="http://schemas.microsoft.com/office/drawing/2014/main" id="{4E0A4195-4523-2F41-AAEA-CD2EEDFB23DC}"/>
              </a:ext>
            </a:extLst>
          </p:cNvPr>
          <p:cNvPicPr>
            <a:picLocks noChangeAspect="1"/>
          </p:cNvPicPr>
          <p:nvPr/>
        </p:nvPicPr>
        <p:blipFill>
          <a:blip r:embed="rId3"/>
          <a:srcRect t="39" b="39"/>
          <a:stretch/>
        </p:blipFill>
        <p:spPr>
          <a:xfrm>
            <a:off x="592579" y="965602"/>
            <a:ext cx="4725602" cy="4063598"/>
          </a:xfrm>
          <a:prstGeom prst="rect">
            <a:avLst/>
          </a:prstGeom>
        </p:spPr>
      </p:pic>
      <p:sp>
        <p:nvSpPr>
          <p:cNvPr id="16" name="TextBox 15">
            <a:extLst>
              <a:ext uri="{FF2B5EF4-FFF2-40B4-BE49-F238E27FC236}">
                <a16:creationId xmlns:a16="http://schemas.microsoft.com/office/drawing/2014/main" id="{B67E965D-3E0F-D249-85C3-BBB6DD874662}"/>
              </a:ext>
            </a:extLst>
          </p:cNvPr>
          <p:cNvSpPr txBox="1"/>
          <p:nvPr/>
        </p:nvSpPr>
        <p:spPr>
          <a:xfrm>
            <a:off x="6773520" y="346902"/>
            <a:ext cx="3454664" cy="830997"/>
          </a:xfrm>
          <a:prstGeom prst="rect">
            <a:avLst/>
          </a:prstGeom>
          <a:noFill/>
        </p:spPr>
        <p:txBody>
          <a:bodyPr wrap="none" rtlCol="0">
            <a:spAutoFit/>
          </a:bodyPr>
          <a:lstStyle/>
          <a:p>
            <a:pPr algn="ctr"/>
            <a:r>
              <a:rPr lang="en-US" sz="4800" b="1" dirty="0">
                <a:solidFill>
                  <a:srgbClr val="3262AA"/>
                </a:solidFill>
                <a:latin typeface="Arial Nova Cond" panose="020F0502020204030204" pitchFamily="34" charset="0"/>
              </a:rPr>
              <a:t>QUESTIONS?</a:t>
            </a:r>
            <a:endParaRPr lang="en-US" sz="4800" dirty="0">
              <a:solidFill>
                <a:srgbClr val="3262AA"/>
              </a:solidFill>
            </a:endParaRPr>
          </a:p>
        </p:txBody>
      </p:sp>
      <p:sp>
        <p:nvSpPr>
          <p:cNvPr id="6" name="Rectangle 5">
            <a:extLst>
              <a:ext uri="{FF2B5EF4-FFF2-40B4-BE49-F238E27FC236}">
                <a16:creationId xmlns:a16="http://schemas.microsoft.com/office/drawing/2014/main" id="{F1C4A7B2-BA5A-2D4E-8838-621747DEC2DE}"/>
              </a:ext>
            </a:extLst>
          </p:cNvPr>
          <p:cNvSpPr/>
          <p:nvPr/>
        </p:nvSpPr>
        <p:spPr>
          <a:xfrm>
            <a:off x="8180812" y="1276392"/>
            <a:ext cx="640080" cy="61784"/>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44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DE1C7-408F-4871-88C1-90E4EA41E99D}"/>
              </a:ext>
            </a:extLst>
          </p:cNvPr>
          <p:cNvSpPr>
            <a:spLocks noGrp="1"/>
          </p:cNvSpPr>
          <p:nvPr>
            <p:ph type="body" sz="quarter" idx="14"/>
          </p:nvPr>
        </p:nvSpPr>
        <p:spPr>
          <a:xfrm>
            <a:off x="548640" y="1414272"/>
            <a:ext cx="10224868" cy="4599666"/>
          </a:xfrm>
        </p:spPr>
        <p:txBody>
          <a:bodyPr/>
          <a:lstStyle/>
          <a:p>
            <a:pPr>
              <a:lnSpc>
                <a:spcPct val="150000"/>
              </a:lnSpc>
            </a:pPr>
            <a:r>
              <a:rPr lang="en-US" sz="2000" dirty="0">
                <a:latin typeface="Arial Nova" panose="020B0504020202020204" pitchFamily="34" charset="0"/>
              </a:rPr>
              <a:t>Independents: can you collaborate with your local hospital if there is a surge?</a:t>
            </a:r>
          </a:p>
          <a:p>
            <a:pPr>
              <a:lnSpc>
                <a:spcPct val="150000"/>
              </a:lnSpc>
            </a:pPr>
            <a:r>
              <a:rPr lang="en-US" sz="2000" dirty="0">
                <a:latin typeface="Arial Nova" panose="020B0504020202020204" pitchFamily="34" charset="0"/>
              </a:rPr>
              <a:t>PB clinics, what is your plan to collaborate with the hospital for a surge?</a:t>
            </a:r>
          </a:p>
          <a:p>
            <a:pPr>
              <a:lnSpc>
                <a:spcPct val="150000"/>
              </a:lnSpc>
            </a:pPr>
            <a:r>
              <a:rPr lang="en-US" sz="2000" dirty="0">
                <a:latin typeface="Arial Nova" panose="020B0504020202020204" pitchFamily="34" charset="0"/>
              </a:rPr>
              <a:t>What operational changes can be made:</a:t>
            </a:r>
          </a:p>
          <a:p>
            <a:r>
              <a:rPr lang="en-US" sz="2000" dirty="0">
                <a:latin typeface="Arial Nova" panose="020B0504020202020204" pitchFamily="34" charset="0"/>
              </a:rPr>
              <a:t>	Telemedicine</a:t>
            </a:r>
          </a:p>
          <a:p>
            <a:r>
              <a:rPr lang="en-US" sz="2000" dirty="0">
                <a:latin typeface="Arial Nova" panose="020B0504020202020204" pitchFamily="34" charset="0"/>
              </a:rPr>
              <a:t>	Texting systems</a:t>
            </a:r>
          </a:p>
          <a:p>
            <a:r>
              <a:rPr lang="en-US" sz="2000" dirty="0">
                <a:latin typeface="Arial Nova" panose="020B0504020202020204" pitchFamily="34" charset="0"/>
              </a:rPr>
              <a:t>	Physical space changes</a:t>
            </a:r>
          </a:p>
          <a:p>
            <a:r>
              <a:rPr lang="en-US" sz="2000" dirty="0">
                <a:latin typeface="Arial Nova" panose="020B0504020202020204" pitchFamily="34" charset="0"/>
              </a:rPr>
              <a:t>	Extended hours </a:t>
            </a:r>
          </a:p>
          <a:p>
            <a:r>
              <a:rPr lang="en-US" sz="2000" dirty="0">
                <a:latin typeface="Arial Nova" panose="020B0504020202020204" pitchFamily="34" charset="0"/>
              </a:rPr>
              <a:t>What staff adjustments can you make?</a:t>
            </a:r>
          </a:p>
          <a:p>
            <a:pPr>
              <a:lnSpc>
                <a:spcPct val="150000"/>
              </a:lnSpc>
            </a:pPr>
            <a:endParaRPr lang="en-US" sz="2000" dirty="0">
              <a:latin typeface="Arial Nova" panose="020B0504020202020204" pitchFamily="34" charset="0"/>
            </a:endParaRPr>
          </a:p>
        </p:txBody>
      </p:sp>
      <p:sp>
        <p:nvSpPr>
          <p:cNvPr id="2" name="Text Placeholder 1">
            <a:extLst>
              <a:ext uri="{FF2B5EF4-FFF2-40B4-BE49-F238E27FC236}">
                <a16:creationId xmlns:a16="http://schemas.microsoft.com/office/drawing/2014/main" id="{C935B87E-2931-4FE0-B023-9C0FD17D5D6B}"/>
              </a:ext>
            </a:extLst>
          </p:cNvPr>
          <p:cNvSpPr>
            <a:spLocks noGrp="1"/>
          </p:cNvSpPr>
          <p:nvPr>
            <p:ph type="body" sz="quarter" idx="10"/>
          </p:nvPr>
        </p:nvSpPr>
        <p:spPr/>
        <p:txBody>
          <a:bodyPr>
            <a:normAutofit/>
          </a:bodyPr>
          <a:lstStyle/>
          <a:p>
            <a:r>
              <a:rPr lang="en-US" dirty="0"/>
              <a:t>Getting Ready for Fall 2021</a:t>
            </a:r>
          </a:p>
        </p:txBody>
      </p:sp>
    </p:spTree>
    <p:extLst>
      <p:ext uri="{BB962C8B-B14F-4D97-AF65-F5344CB8AC3E}">
        <p14:creationId xmlns:p14="http://schemas.microsoft.com/office/powerpoint/2010/main" val="443987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35B87E-2931-4FE0-B023-9C0FD17D5D6B}"/>
              </a:ext>
            </a:extLst>
          </p:cNvPr>
          <p:cNvSpPr>
            <a:spLocks noGrp="1"/>
          </p:cNvSpPr>
          <p:nvPr>
            <p:ph type="body" sz="quarter" idx="10"/>
          </p:nvPr>
        </p:nvSpPr>
        <p:spPr/>
        <p:txBody>
          <a:bodyPr>
            <a:normAutofit/>
          </a:bodyPr>
          <a:lstStyle/>
          <a:p>
            <a:r>
              <a:rPr lang="en-US" dirty="0"/>
              <a:t>Your Grant Money</a:t>
            </a:r>
          </a:p>
        </p:txBody>
      </p:sp>
      <p:graphicFrame>
        <p:nvGraphicFramePr>
          <p:cNvPr id="4" name="Table 3">
            <a:extLst>
              <a:ext uri="{FF2B5EF4-FFF2-40B4-BE49-F238E27FC236}">
                <a16:creationId xmlns:a16="http://schemas.microsoft.com/office/drawing/2014/main" id="{6E437B79-54CC-A54A-89E6-7D592509C643}"/>
              </a:ext>
            </a:extLst>
          </p:cNvPr>
          <p:cNvGraphicFramePr>
            <a:graphicFrameLocks noGrp="1"/>
          </p:cNvGraphicFramePr>
          <p:nvPr>
            <p:extLst>
              <p:ext uri="{D42A27DB-BD31-4B8C-83A1-F6EECF244321}">
                <p14:modId xmlns:p14="http://schemas.microsoft.com/office/powerpoint/2010/main" val="3264199701"/>
              </p:ext>
            </p:extLst>
          </p:nvPr>
        </p:nvGraphicFramePr>
        <p:xfrm>
          <a:off x="1125415" y="1641231"/>
          <a:ext cx="8158583" cy="4535732"/>
        </p:xfrm>
        <a:graphic>
          <a:graphicData uri="http://schemas.openxmlformats.org/drawingml/2006/table">
            <a:tbl>
              <a:tblPr/>
              <a:tblGrid>
                <a:gridCol w="8158583">
                  <a:extLst>
                    <a:ext uri="{9D8B030D-6E8A-4147-A177-3AD203B41FA5}">
                      <a16:colId xmlns:a16="http://schemas.microsoft.com/office/drawing/2014/main" val="667003660"/>
                    </a:ext>
                  </a:extLst>
                </a:gridCol>
              </a:tblGrid>
              <a:tr h="4535732">
                <a:tc>
                  <a:txBody>
                    <a:bodyPr/>
                    <a:lstStyle/>
                    <a:p>
                      <a:pPr algn="l" fontAlgn="base"/>
                      <a:r>
                        <a:rPr lang="en-US" sz="1400" b="0" dirty="0">
                          <a:effectLst/>
                          <a:latin typeface="inherit"/>
                        </a:rPr>
                        <a:t> </a:t>
                      </a:r>
                      <a:r>
                        <a:rPr lang="en-US" sz="1400" b="1" dirty="0">
                          <a:solidFill>
                            <a:srgbClr val="444444"/>
                          </a:solidFill>
                          <a:effectLst/>
                          <a:latin typeface="inherit"/>
                        </a:rPr>
                        <a:t>NARHC-News</a:t>
                      </a:r>
                      <a:br>
                        <a:rPr lang="en-US" sz="1400" b="1" dirty="0">
                          <a:solidFill>
                            <a:srgbClr val="444444"/>
                          </a:solidFill>
                          <a:effectLst/>
                          <a:latin typeface="inherit"/>
                        </a:rPr>
                      </a:br>
                      <a:r>
                        <a:rPr lang="en-US" sz="1400" b="1" dirty="0">
                          <a:solidFill>
                            <a:srgbClr val="444444"/>
                          </a:solidFill>
                          <a:effectLst/>
                          <a:latin typeface="inherit"/>
                        </a:rPr>
                        <a:t>Vaccine Confidence Grants</a:t>
                      </a:r>
                    </a:p>
                    <a:p>
                      <a:pPr algn="l" fontAlgn="base"/>
                      <a:r>
                        <a:rPr lang="en-US" sz="1400" b="1" dirty="0">
                          <a:solidFill>
                            <a:srgbClr val="444444"/>
                          </a:solidFill>
                          <a:effectLst/>
                          <a:latin typeface="inherit"/>
                        </a:rPr>
                        <a:t>Page 1 of 1</a:t>
                      </a:r>
                    </a:p>
                    <a:p>
                      <a:pPr algn="l" fontAlgn="base"/>
                      <a:r>
                        <a:rPr lang="en-US" sz="1400" b="0" dirty="0">
                          <a:solidFill>
                            <a:srgbClr val="444444"/>
                          </a:solidFill>
                          <a:effectLst/>
                          <a:latin typeface="inherit"/>
                        </a:rPr>
                        <a:t>7/22/2021 @ 3:27:00 PM</a:t>
                      </a:r>
                    </a:p>
                    <a:p>
                      <a:pPr algn="l" fontAlgn="base"/>
                      <a:r>
                        <a:rPr lang="en-US" sz="1400" b="0" dirty="0">
                          <a:solidFill>
                            <a:srgbClr val="444444"/>
                          </a:solidFill>
                          <a:effectLst/>
                          <a:latin typeface="inherit"/>
                        </a:rPr>
                        <a:t>Post 1 of 8</a:t>
                      </a:r>
                    </a:p>
                    <a:p>
                      <a:pPr algn="l" fontAlgn="base"/>
                      <a:r>
                        <a:rPr lang="en-US" sz="1400" b="0" u="sng" dirty="0">
                          <a:solidFill>
                            <a:srgbClr val="00729C"/>
                          </a:solidFill>
                          <a:effectLst/>
                          <a:latin typeface="inherit"/>
                          <a:hlinkClick r:id="rId2" tooltip="Add Your Response"/>
                        </a:rPr>
                        <a:t>Add Your Response</a:t>
                      </a:r>
                      <a:endParaRPr lang="en-US" sz="1400" b="0" dirty="0">
                        <a:effectLst/>
                        <a:latin typeface="inherit"/>
                      </a:endParaRPr>
                    </a:p>
                    <a:p>
                      <a:pPr algn="l" fontAlgn="base"/>
                      <a:r>
                        <a:rPr lang="en-US" sz="1400" b="0" dirty="0">
                          <a:effectLst/>
                          <a:latin typeface="inherit"/>
                        </a:rPr>
                        <a:t>Contributor: Sarah Hohman, National Association of Rural Health Clinics</a:t>
                      </a:r>
                      <a:br>
                        <a:rPr lang="en-US" sz="1400" b="0" dirty="0">
                          <a:effectLst/>
                          <a:latin typeface="inherit"/>
                        </a:rPr>
                      </a:br>
                      <a:endParaRPr lang="en-US" sz="1400" b="0" dirty="0">
                        <a:effectLst/>
                        <a:latin typeface="inherit"/>
                      </a:endParaRPr>
                    </a:p>
                    <a:p>
                      <a:pPr algn="l" fontAlgn="base"/>
                      <a:r>
                        <a:rPr lang="en-US" sz="1400" b="0" dirty="0">
                          <a:effectLst/>
                          <a:latin typeface="inherit"/>
                        </a:rPr>
                        <a:t>Notices of Award began to go out today for the </a:t>
                      </a:r>
                      <a:r>
                        <a:rPr lang="en-US" sz="1400" b="0" u="sng" dirty="0">
                          <a:solidFill>
                            <a:srgbClr val="00729C"/>
                          </a:solidFill>
                          <a:effectLst/>
                          <a:latin typeface="inherit"/>
                          <a:hlinkClick r:id="rId3"/>
                        </a:rPr>
                        <a:t>RHC Vaccine Confidence Grants</a:t>
                      </a:r>
                      <a:r>
                        <a:rPr lang="en-US" sz="1400" b="0" dirty="0">
                          <a:effectLst/>
                          <a:latin typeface="inherit"/>
                        </a:rPr>
                        <a:t>. More than 1,980 clinics will receive approximately $49,500. It may take up to a day for the system to process awards given the large number, but notifications are being sent to the email contact listed in the grant application. Congratulations to those of you that received the grant and we look forward to working with you as you use this funding to combat vaccine hesitancy within your communities!  </a:t>
                      </a:r>
                    </a:p>
                    <a:p>
                      <a:pPr algn="l" fontAlgn="base"/>
                      <a:r>
                        <a:rPr lang="en-US" sz="1400" b="0" dirty="0">
                          <a:effectLst/>
                          <a:latin typeface="inherit"/>
                        </a:rPr>
                        <a:t>Just a reminder that this funding will not automatically appear in RHC bank accounts, but instead will be accessed through a sub-account in the Payment Management System (PMS). More details on this can be found in individual NOAs and resources on overall grants management are coming soon!   </a:t>
                      </a:r>
                    </a:p>
                    <a:p>
                      <a:pPr algn="l" fontAlgn="base"/>
                      <a:r>
                        <a:rPr lang="en-US" sz="1400" b="0" dirty="0">
                          <a:effectLst/>
                          <a:latin typeface="inherit"/>
                        </a:rPr>
                        <a:t>We hope that RHCs will utilize </a:t>
                      </a:r>
                      <a:r>
                        <a:rPr lang="en-US" sz="1400" b="1" dirty="0">
                          <a:effectLst/>
                          <a:latin typeface="inherit"/>
                        </a:rPr>
                        <a:t>this discussion thread</a:t>
                      </a:r>
                      <a:r>
                        <a:rPr lang="en-US" sz="1400" b="0" dirty="0">
                          <a:effectLst/>
                          <a:latin typeface="inherit"/>
                        </a:rPr>
                        <a:t> to share their plans for use of the Vaccine Confidence grant funding, to ask questions, and to collaborate on ideas.</a:t>
                      </a:r>
                    </a:p>
                  </a:txBody>
                  <a:tcPr marL="53693" marR="53693" marT="27965" marB="27965" anchor="ctr">
                    <a:lnL>
                      <a:noFill/>
                    </a:lnL>
                    <a:lnR>
                      <a:noFill/>
                    </a:lnR>
                    <a:lnT>
                      <a:noFill/>
                    </a:lnT>
                    <a:lnB>
                      <a:noFill/>
                    </a:lnB>
                    <a:solidFill>
                      <a:srgbClr val="FFFFFF"/>
                    </a:solidFill>
                  </a:tcPr>
                </a:tc>
                <a:extLst>
                  <a:ext uri="{0D108BD9-81ED-4DB2-BD59-A6C34878D82A}">
                    <a16:rowId xmlns:a16="http://schemas.microsoft.com/office/drawing/2014/main" val="2122084560"/>
                  </a:ext>
                </a:extLst>
              </a:tr>
            </a:tbl>
          </a:graphicData>
        </a:graphic>
      </p:graphicFrame>
    </p:spTree>
    <p:extLst>
      <p:ext uri="{BB962C8B-B14F-4D97-AF65-F5344CB8AC3E}">
        <p14:creationId xmlns:p14="http://schemas.microsoft.com/office/powerpoint/2010/main" val="246766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DE1C7-408F-4871-88C1-90E4EA41E99D}"/>
              </a:ext>
            </a:extLst>
          </p:cNvPr>
          <p:cNvSpPr>
            <a:spLocks noGrp="1"/>
          </p:cNvSpPr>
          <p:nvPr>
            <p:ph type="body" sz="quarter" idx="14"/>
          </p:nvPr>
        </p:nvSpPr>
        <p:spPr/>
        <p:txBody>
          <a:bodyPr/>
          <a:lstStyle/>
          <a:p>
            <a:pPr marL="0" indent="0" algn="ctr">
              <a:lnSpc>
                <a:spcPct val="150000"/>
              </a:lnSpc>
              <a:buNone/>
            </a:pPr>
            <a:r>
              <a:rPr lang="en-US" b="1" dirty="0">
                <a:solidFill>
                  <a:srgbClr val="3262AA"/>
                </a:solidFill>
                <a:latin typeface="Arial Nova" panose="020B0504020202020204" pitchFamily="34" charset="0"/>
              </a:rPr>
              <a:t>Team based care is always a good idea</a:t>
            </a:r>
          </a:p>
          <a:p>
            <a:pPr marL="0" indent="0" algn="ctr">
              <a:lnSpc>
                <a:spcPct val="150000"/>
              </a:lnSpc>
              <a:buNone/>
            </a:pPr>
            <a:r>
              <a:rPr lang="en-US" b="1" dirty="0">
                <a:solidFill>
                  <a:srgbClr val="3262AA"/>
                </a:solidFill>
                <a:latin typeface="Arial Nova" panose="020B0504020202020204" pitchFamily="34" charset="0"/>
              </a:rPr>
              <a:t>HRSA is wanting you to use the funds for the current issues</a:t>
            </a:r>
          </a:p>
          <a:p>
            <a:pPr marL="0" indent="0" algn="ctr">
              <a:lnSpc>
                <a:spcPct val="150000"/>
              </a:lnSpc>
              <a:buNone/>
            </a:pPr>
            <a:r>
              <a:rPr lang="en-US" b="1" dirty="0">
                <a:solidFill>
                  <a:srgbClr val="3262AA"/>
                </a:solidFill>
                <a:latin typeface="Arial Nova" panose="020B0504020202020204" pitchFamily="34" charset="0"/>
              </a:rPr>
              <a:t>COVID Home is one way to use it.</a:t>
            </a:r>
            <a:endParaRPr lang="en-US" sz="2400" b="1" dirty="0">
              <a:solidFill>
                <a:srgbClr val="3262AA"/>
              </a:solidFill>
              <a:latin typeface="Arial Nova" panose="020B0504020202020204" pitchFamily="34" charset="0"/>
            </a:endParaRPr>
          </a:p>
          <a:p>
            <a:pPr>
              <a:lnSpc>
                <a:spcPct val="150000"/>
              </a:lnSpc>
            </a:pPr>
            <a:endParaRPr lang="en-US" b="1" dirty="0">
              <a:solidFill>
                <a:srgbClr val="3262AA"/>
              </a:solidFill>
              <a:latin typeface="Arial Nova" panose="020B0504020202020204" pitchFamily="34" charset="0"/>
            </a:endParaRPr>
          </a:p>
        </p:txBody>
      </p:sp>
      <p:sp>
        <p:nvSpPr>
          <p:cNvPr id="2" name="Text Placeholder 1">
            <a:extLst>
              <a:ext uri="{FF2B5EF4-FFF2-40B4-BE49-F238E27FC236}">
                <a16:creationId xmlns:a16="http://schemas.microsoft.com/office/drawing/2014/main" id="{C935B87E-2931-4FE0-B023-9C0FD17D5D6B}"/>
              </a:ext>
            </a:extLst>
          </p:cNvPr>
          <p:cNvSpPr>
            <a:spLocks noGrp="1"/>
          </p:cNvSpPr>
          <p:nvPr>
            <p:ph type="body" sz="quarter" idx="10"/>
          </p:nvPr>
        </p:nvSpPr>
        <p:spPr/>
        <p:txBody>
          <a:bodyPr>
            <a:normAutofit/>
          </a:bodyPr>
          <a:lstStyle/>
          <a:p>
            <a:r>
              <a:rPr lang="en-US" dirty="0"/>
              <a:t>Why COVID Home and Why Now?</a:t>
            </a:r>
          </a:p>
        </p:txBody>
      </p:sp>
    </p:spTree>
    <p:extLst>
      <p:ext uri="{BB962C8B-B14F-4D97-AF65-F5344CB8AC3E}">
        <p14:creationId xmlns:p14="http://schemas.microsoft.com/office/powerpoint/2010/main" val="1637795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35B87E-2931-4FE0-B023-9C0FD17D5D6B}"/>
              </a:ext>
            </a:extLst>
          </p:cNvPr>
          <p:cNvSpPr>
            <a:spLocks noGrp="1"/>
          </p:cNvSpPr>
          <p:nvPr>
            <p:ph type="body" sz="quarter" idx="10"/>
          </p:nvPr>
        </p:nvSpPr>
        <p:spPr/>
        <p:txBody>
          <a:bodyPr>
            <a:normAutofit/>
          </a:bodyPr>
          <a:lstStyle/>
          <a:p>
            <a:r>
              <a:rPr lang="en-US" dirty="0"/>
              <a:t>Important Point to remember.</a:t>
            </a:r>
          </a:p>
        </p:txBody>
      </p:sp>
      <p:sp>
        <p:nvSpPr>
          <p:cNvPr id="3" name="TextBox 2">
            <a:extLst>
              <a:ext uri="{FF2B5EF4-FFF2-40B4-BE49-F238E27FC236}">
                <a16:creationId xmlns:a16="http://schemas.microsoft.com/office/drawing/2014/main" id="{DED5E42F-41D4-7448-8F55-8BF21CF70B71}"/>
              </a:ext>
            </a:extLst>
          </p:cNvPr>
          <p:cNvSpPr txBox="1"/>
          <p:nvPr/>
        </p:nvSpPr>
        <p:spPr>
          <a:xfrm>
            <a:off x="2427559" y="2598003"/>
            <a:ext cx="7264296" cy="830997"/>
          </a:xfrm>
          <a:prstGeom prst="rect">
            <a:avLst/>
          </a:prstGeom>
          <a:noFill/>
        </p:spPr>
        <p:txBody>
          <a:bodyPr wrap="none" rtlCol="0">
            <a:spAutoFit/>
          </a:bodyPr>
          <a:lstStyle/>
          <a:p>
            <a:r>
              <a:rPr lang="en-US" sz="4800" b="1" dirty="0">
                <a:solidFill>
                  <a:srgbClr val="DF5C40"/>
                </a:solidFill>
              </a:rPr>
              <a:t>You won’t do this alone!</a:t>
            </a:r>
          </a:p>
        </p:txBody>
      </p:sp>
    </p:spTree>
    <p:extLst>
      <p:ext uri="{BB962C8B-B14F-4D97-AF65-F5344CB8AC3E}">
        <p14:creationId xmlns:p14="http://schemas.microsoft.com/office/powerpoint/2010/main" val="3545667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35B87E-2931-4FE0-B023-9C0FD17D5D6B}"/>
              </a:ext>
            </a:extLst>
          </p:cNvPr>
          <p:cNvSpPr>
            <a:spLocks noGrp="1"/>
          </p:cNvSpPr>
          <p:nvPr>
            <p:ph type="body" sz="quarter" idx="10"/>
          </p:nvPr>
        </p:nvSpPr>
        <p:spPr/>
        <p:txBody>
          <a:bodyPr>
            <a:normAutofit/>
          </a:bodyPr>
          <a:lstStyle/>
          <a:p>
            <a:r>
              <a:rPr lang="en-US" dirty="0"/>
              <a:t>The TCT Call Advisors will:</a:t>
            </a:r>
          </a:p>
        </p:txBody>
      </p:sp>
      <p:sp>
        <p:nvSpPr>
          <p:cNvPr id="3" name="TextBox 2">
            <a:extLst>
              <a:ext uri="{FF2B5EF4-FFF2-40B4-BE49-F238E27FC236}">
                <a16:creationId xmlns:a16="http://schemas.microsoft.com/office/drawing/2014/main" id="{CCB32849-98C5-8A4F-AABA-672F3703A2A9}"/>
              </a:ext>
            </a:extLst>
          </p:cNvPr>
          <p:cNvSpPr txBox="1"/>
          <p:nvPr/>
        </p:nvSpPr>
        <p:spPr>
          <a:xfrm>
            <a:off x="762000" y="1652954"/>
            <a:ext cx="7145931" cy="3970318"/>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Schedule an orientation call for key staff</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Walk you through the standards and requirements of the program</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Answer all your questions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Provide templates, webinars and other useful resources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Help with processes and monitor progress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 an open book self survey to prep for survey day</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Support you and your staff every step of the way start to finish</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08446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35B87E-2931-4FE0-B023-9C0FD17D5D6B}"/>
              </a:ext>
            </a:extLst>
          </p:cNvPr>
          <p:cNvSpPr>
            <a:spLocks noGrp="1"/>
          </p:cNvSpPr>
          <p:nvPr>
            <p:ph type="body" sz="quarter" idx="10"/>
          </p:nvPr>
        </p:nvSpPr>
        <p:spPr/>
        <p:txBody>
          <a:bodyPr>
            <a:normAutofit/>
          </a:bodyPr>
          <a:lstStyle/>
          <a:p>
            <a:r>
              <a:rPr lang="en-US" dirty="0"/>
              <a:t>Principals:</a:t>
            </a:r>
          </a:p>
        </p:txBody>
      </p:sp>
      <p:sp>
        <p:nvSpPr>
          <p:cNvPr id="3" name="TextBox 2">
            <a:extLst>
              <a:ext uri="{FF2B5EF4-FFF2-40B4-BE49-F238E27FC236}">
                <a16:creationId xmlns:a16="http://schemas.microsoft.com/office/drawing/2014/main" id="{CCB32849-98C5-8A4F-AABA-672F3703A2A9}"/>
              </a:ext>
            </a:extLst>
          </p:cNvPr>
          <p:cNvSpPr txBox="1"/>
          <p:nvPr/>
        </p:nvSpPr>
        <p:spPr>
          <a:xfrm>
            <a:off x="762000" y="1652953"/>
            <a:ext cx="9026769"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Nova" panose="020B0504020202020204" pitchFamily="34" charset="0"/>
              </a:rPr>
              <a:t>Comprehensive Care</a:t>
            </a:r>
          </a:p>
          <a:p>
            <a:pPr marL="742950" lvl="1" indent="-285750">
              <a:buFont typeface="Arial" panose="020B0604020202020204" pitchFamily="34" charset="0"/>
              <a:buChar char="•"/>
            </a:pPr>
            <a:r>
              <a:rPr lang="en-US" dirty="0">
                <a:latin typeface="Arial Nova" panose="020B0504020202020204" pitchFamily="34" charset="0"/>
              </a:rPr>
              <a:t>Develop plans for increasing vaccination uptake in the community</a:t>
            </a:r>
          </a:p>
          <a:p>
            <a:pPr marL="742950" lvl="1" indent="-285750">
              <a:buFont typeface="Arial" panose="020B0604020202020204" pitchFamily="34" charset="0"/>
              <a:buChar char="•"/>
            </a:pPr>
            <a:endParaRPr lang="en-US" dirty="0">
              <a:latin typeface="Arial Nova" panose="020B0504020202020204" pitchFamily="34" charset="0"/>
            </a:endParaRPr>
          </a:p>
          <a:p>
            <a:pPr marL="285750" indent="-285750">
              <a:buFont typeface="Arial" panose="020B0604020202020204" pitchFamily="34" charset="0"/>
              <a:buChar char="•"/>
            </a:pPr>
            <a:r>
              <a:rPr lang="en-US" dirty="0">
                <a:latin typeface="Arial Nova" panose="020B0504020202020204" pitchFamily="34" charset="0"/>
              </a:rPr>
              <a:t>Patient Centered</a:t>
            </a:r>
          </a:p>
          <a:p>
            <a:pPr marL="742950" lvl="1" indent="-285750">
              <a:buFont typeface="Arial" panose="020B0604020202020204" pitchFamily="34" charset="0"/>
              <a:buChar char="•"/>
            </a:pPr>
            <a:r>
              <a:rPr lang="en-US" dirty="0">
                <a:latin typeface="Arial Nova" panose="020B0504020202020204" pitchFamily="34" charset="0"/>
              </a:rPr>
              <a:t>Concern over patients who don’t have transportation to get vaccinated</a:t>
            </a:r>
          </a:p>
          <a:p>
            <a:pPr marL="742950" lvl="1" indent="-285750">
              <a:buFont typeface="Arial" panose="020B0604020202020204" pitchFamily="34" charset="0"/>
              <a:buChar char="•"/>
            </a:pPr>
            <a:endParaRPr lang="en-US" dirty="0">
              <a:latin typeface="Arial Nova" panose="020B0504020202020204" pitchFamily="34" charset="0"/>
            </a:endParaRPr>
          </a:p>
          <a:p>
            <a:pPr marL="285750" indent="-285750">
              <a:buFont typeface="Arial" panose="020B0604020202020204" pitchFamily="34" charset="0"/>
              <a:buChar char="•"/>
            </a:pPr>
            <a:r>
              <a:rPr lang="en-US" dirty="0">
                <a:latin typeface="Arial Nova" panose="020B0504020202020204" pitchFamily="34" charset="0"/>
              </a:rPr>
              <a:t>Coordinated Care</a:t>
            </a:r>
          </a:p>
          <a:p>
            <a:pPr marL="742950" lvl="1" indent="-285750">
              <a:buFont typeface="Arial" panose="020B0604020202020204" pitchFamily="34" charset="0"/>
              <a:buChar char="•"/>
            </a:pPr>
            <a:r>
              <a:rPr lang="en-US" dirty="0">
                <a:latin typeface="Arial Nova" panose="020B0504020202020204" pitchFamily="34" charset="0"/>
              </a:rPr>
              <a:t>Involve the whole clinic team to encourage each patient for vaccination</a:t>
            </a:r>
          </a:p>
          <a:p>
            <a:pPr marL="742950" lvl="1" indent="-285750">
              <a:buFont typeface="Arial" panose="020B0604020202020204" pitchFamily="34" charset="0"/>
              <a:buChar char="•"/>
            </a:pPr>
            <a:endParaRPr lang="en-US" dirty="0">
              <a:latin typeface="Arial Nova" panose="020B0504020202020204" pitchFamily="34" charset="0"/>
            </a:endParaRPr>
          </a:p>
          <a:p>
            <a:pPr marL="285750" indent="-285750">
              <a:buFont typeface="Arial" panose="020B0604020202020204" pitchFamily="34" charset="0"/>
              <a:buChar char="•"/>
            </a:pPr>
            <a:r>
              <a:rPr lang="en-US" dirty="0">
                <a:latin typeface="Arial Nova" panose="020B0504020202020204" pitchFamily="34" charset="0"/>
              </a:rPr>
              <a:t>Accessible Services</a:t>
            </a:r>
          </a:p>
          <a:p>
            <a:pPr marL="742950" lvl="1" indent="-285750">
              <a:buFont typeface="Arial" panose="020B0604020202020204" pitchFamily="34" charset="0"/>
              <a:buChar char="•"/>
            </a:pPr>
            <a:r>
              <a:rPr lang="en-US" dirty="0">
                <a:latin typeface="Arial Nova" panose="020B0504020202020204" pitchFamily="34" charset="0"/>
              </a:rPr>
              <a:t>Extended hours and locations for vaccination sites</a:t>
            </a:r>
          </a:p>
          <a:p>
            <a:pPr marL="742950" lvl="1" indent="-285750">
              <a:buFont typeface="Arial" panose="020B0604020202020204" pitchFamily="34" charset="0"/>
              <a:buChar char="•"/>
            </a:pPr>
            <a:endParaRPr lang="en-US" dirty="0">
              <a:latin typeface="Arial Nova" panose="020B0504020202020204" pitchFamily="34" charset="0"/>
            </a:endParaRPr>
          </a:p>
          <a:p>
            <a:pPr marL="285750" indent="-285750">
              <a:buFont typeface="Arial" panose="020B0604020202020204" pitchFamily="34" charset="0"/>
              <a:buChar char="•"/>
            </a:pPr>
            <a:r>
              <a:rPr lang="en-US" dirty="0">
                <a:latin typeface="Arial Nova" panose="020B0504020202020204" pitchFamily="34" charset="0"/>
              </a:rPr>
              <a:t>Quality and Safety</a:t>
            </a:r>
          </a:p>
          <a:p>
            <a:pPr marL="742950" lvl="1" indent="-285750">
              <a:buFont typeface="Arial" panose="020B0604020202020204" pitchFamily="34" charset="0"/>
              <a:buChar char="•"/>
            </a:pPr>
            <a:r>
              <a:rPr lang="en-US" dirty="0">
                <a:latin typeface="Arial Nova" panose="020B0504020202020204" pitchFamily="34" charset="0"/>
              </a:rPr>
              <a:t>Follow all appropriate recommendations for vaccine storage and handling.</a:t>
            </a:r>
          </a:p>
        </p:txBody>
      </p:sp>
    </p:spTree>
    <p:extLst>
      <p:ext uri="{BB962C8B-B14F-4D97-AF65-F5344CB8AC3E}">
        <p14:creationId xmlns:p14="http://schemas.microsoft.com/office/powerpoint/2010/main" val="40418688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CT-005 PCMH Welcome_v1g1" id="{4198009D-4975-704D-9940-5E42FE89BB8F}" vid="{ECB75131-034F-7A46-B894-42B691BAB3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5432</TotalTime>
  <Words>2554</Words>
  <Application>Microsoft Office PowerPoint</Application>
  <PresentationFormat>Widescreen</PresentationFormat>
  <Paragraphs>271</Paragraphs>
  <Slides>36</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Arial</vt:lpstr>
      <vt:lpstr>Arial Nova</vt:lpstr>
      <vt:lpstr>Arial Nova Cond</vt:lpstr>
      <vt:lpstr>Arial Nova Cond Light</vt:lpstr>
      <vt:lpstr>Arial Nova Light</vt:lpstr>
      <vt:lpstr>Avenir Next</vt:lpstr>
      <vt:lpstr>Calibri</vt:lpstr>
      <vt:lpstr>Century Gothic</vt:lpstr>
      <vt:lpstr>Courier New</vt:lpstr>
      <vt:lpstr>Gill Sans</vt:lpstr>
      <vt:lpstr>inherit</vt:lpstr>
      <vt:lpstr>Lato</vt:lpstr>
      <vt:lpstr>Lato Light</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Poole</dc:creator>
  <cp:lastModifiedBy>Casapulla, Sharon</cp:lastModifiedBy>
  <cp:revision>149</cp:revision>
  <cp:lastPrinted>2021-06-26T18:16:49Z</cp:lastPrinted>
  <dcterms:created xsi:type="dcterms:W3CDTF">2021-06-26T14:48:07Z</dcterms:created>
  <dcterms:modified xsi:type="dcterms:W3CDTF">2021-09-07T16:01:20Z</dcterms:modified>
</cp:coreProperties>
</file>