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32918400" cy="19202400"/>
  <p:notesSz cx="9601200" cy="731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10384">
          <p15:clr>
            <a:srgbClr val="A4A3A4"/>
          </p15:clr>
        </p15:guide>
        <p15:guide id="2" pos="4016">
          <p15:clr>
            <a:srgbClr val="A4A3A4"/>
          </p15:clr>
        </p15:guide>
        <p15:guide id="3" pos="176">
          <p15:clr>
            <a:srgbClr val="A4A3A4"/>
          </p15:clr>
        </p15:guide>
        <p15:guide id="4" pos="496">
          <p15:clr>
            <a:srgbClr val="A4A3A4"/>
          </p15:clr>
        </p15:guide>
        <p15:guide id="5" orient="horz" pos="6048">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 roundtripDataSignature="AMtx7mh+c+e7g4fCancdX0lnOHbsZ0WA9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8"/>
    <p:restoredTop sz="94681"/>
  </p:normalViewPr>
  <p:slideViewPr>
    <p:cSldViewPr snapToGrid="0">
      <p:cViewPr varScale="1">
        <p:scale>
          <a:sx n="35" d="100"/>
          <a:sy n="35" d="100"/>
        </p:scale>
        <p:origin x="352" y="216"/>
      </p:cViewPr>
      <p:guideLst>
        <p:guide pos="10384"/>
        <p:guide pos="4016"/>
        <p:guide pos="176"/>
        <p:guide pos="496"/>
        <p:guide orient="horz" pos="60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1"/>
            <a:ext cx="4160520" cy="367030"/>
          </a:xfrm>
          <a:prstGeom prst="rect">
            <a:avLst/>
          </a:prstGeom>
          <a:noFill/>
          <a:ln>
            <a:noFill/>
          </a:ln>
        </p:spPr>
        <p:txBody>
          <a:bodyPr spcFirstLastPara="1" wrap="square" lIns="96650" tIns="48325" rIns="96650" bIns="48325" anchor="t"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438458" y="1"/>
            <a:ext cx="4160520" cy="367030"/>
          </a:xfrm>
          <a:prstGeom prst="rect">
            <a:avLst/>
          </a:prstGeom>
          <a:noFill/>
          <a:ln>
            <a:noFill/>
          </a:ln>
        </p:spPr>
        <p:txBody>
          <a:bodyPr spcFirstLastPara="1" wrap="square" lIns="96650" tIns="48325" rIns="96650" bIns="48325" anchor="t" anchorCtr="0">
            <a:noAutofit/>
          </a:bodyPr>
          <a:lstStyle>
            <a:lvl1pPr marR="0" lvl="0" algn="r"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686050" y="914400"/>
            <a:ext cx="42291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lvl1pPr marL="457200" marR="0" lvl="0" indent="-228600" algn="l" rtl="0">
              <a:spcBef>
                <a:spcPts val="0"/>
              </a:spcBef>
              <a:spcAft>
                <a:spcPts val="0"/>
              </a:spcAft>
              <a:buSzPts val="1400"/>
              <a:buNone/>
              <a:defRPr sz="743"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743"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743"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743"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743"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743"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743"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743"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743"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948171"/>
            <a:ext cx="4160520" cy="367029"/>
          </a:xfrm>
          <a:prstGeom prst="rect">
            <a:avLst/>
          </a:prstGeom>
          <a:noFill/>
          <a:ln>
            <a:noFill/>
          </a:ln>
        </p:spPr>
        <p:txBody>
          <a:bodyPr spcFirstLastPara="1" wrap="square" lIns="96650" tIns="48325" rIns="96650" bIns="48325" anchor="b"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686050" y="914400"/>
            <a:ext cx="42291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spcBef>
                <a:spcPts val="0"/>
              </a:spcBef>
              <a:spcAft>
                <a:spcPts val="0"/>
              </a:spcAft>
              <a:buNone/>
            </a:pPr>
            <a:endParaRPr sz="2200" dirty="0"/>
          </a:p>
        </p:txBody>
      </p:sp>
      <p:sp>
        <p:nvSpPr>
          <p:cNvPr id="87" name="Google Shape;87;p1: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e4e9ec2f99_1_0:notes"/>
          <p:cNvSpPr>
            <a:spLocks noGrp="1" noRot="1" noChangeAspect="1"/>
          </p:cNvSpPr>
          <p:nvPr>
            <p:ph type="sldImg" idx="2"/>
          </p:nvPr>
        </p:nvSpPr>
        <p:spPr>
          <a:xfrm>
            <a:off x="2686050" y="914400"/>
            <a:ext cx="4229100" cy="2468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e4e9ec2f99_1_0:notes"/>
          <p:cNvSpPr txBox="1">
            <a:spLocks noGrp="1"/>
          </p:cNvSpPr>
          <p:nvPr>
            <p:ph type="body" idx="1"/>
          </p:nvPr>
        </p:nvSpPr>
        <p:spPr>
          <a:xfrm>
            <a:off x="960120" y="3520439"/>
            <a:ext cx="7680900" cy="28803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99" name="Google Shape;99;ge4e9ec2f99_1_0:notes"/>
          <p:cNvSpPr txBox="1">
            <a:spLocks noGrp="1"/>
          </p:cNvSpPr>
          <p:nvPr>
            <p:ph type="sldNum" idx="12"/>
          </p:nvPr>
        </p:nvSpPr>
        <p:spPr>
          <a:xfrm>
            <a:off x="5438458" y="6948171"/>
            <a:ext cx="4160400" cy="3669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7"/>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7"/>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7"/>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2263140" y="1022352"/>
            <a:ext cx="28392119" cy="3711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10367327" y="-2992437"/>
            <a:ext cx="12183746" cy="28392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00"/>
              </a:spcBef>
              <a:spcAft>
                <a:spcPts val="0"/>
              </a:spcAft>
              <a:buClr>
                <a:schemeClr val="dk1"/>
              </a:buClr>
              <a:buSzPts val="1800"/>
              <a:buChar char="•"/>
              <a:defRPr/>
            </a:lvl1pPr>
            <a:lvl2pPr marL="914400" lvl="1" indent="-342900" algn="l">
              <a:lnSpc>
                <a:spcPct val="90000"/>
              </a:lnSpc>
              <a:spcBef>
                <a:spcPts val="1350"/>
              </a:spcBef>
              <a:spcAft>
                <a:spcPts val="0"/>
              </a:spcAft>
              <a:buClr>
                <a:schemeClr val="dk1"/>
              </a:buClr>
              <a:buSzPts val="1800"/>
              <a:buChar char="•"/>
              <a:defRPr/>
            </a:lvl2pPr>
            <a:lvl3pPr marL="1371600" lvl="2" indent="-342900" algn="l">
              <a:lnSpc>
                <a:spcPct val="90000"/>
              </a:lnSpc>
              <a:spcBef>
                <a:spcPts val="1350"/>
              </a:spcBef>
              <a:spcAft>
                <a:spcPts val="0"/>
              </a:spcAft>
              <a:buClr>
                <a:schemeClr val="dk1"/>
              </a:buClr>
              <a:buSzPts val="1800"/>
              <a:buChar char="•"/>
              <a:defRPr/>
            </a:lvl3pPr>
            <a:lvl4pPr marL="1828800" lvl="3" indent="-342900" algn="l">
              <a:lnSpc>
                <a:spcPct val="90000"/>
              </a:lnSpc>
              <a:spcBef>
                <a:spcPts val="1350"/>
              </a:spcBef>
              <a:spcAft>
                <a:spcPts val="0"/>
              </a:spcAft>
              <a:buClr>
                <a:schemeClr val="dk1"/>
              </a:buClr>
              <a:buSzPts val="1800"/>
              <a:buChar char="•"/>
              <a:defRPr/>
            </a:lvl4pPr>
            <a:lvl5pPr marL="2286000" lvl="4" indent="-342900" algn="l">
              <a:lnSpc>
                <a:spcPct val="90000"/>
              </a:lnSpc>
              <a:spcBef>
                <a:spcPts val="1350"/>
              </a:spcBef>
              <a:spcAft>
                <a:spcPts val="0"/>
              </a:spcAft>
              <a:buClr>
                <a:schemeClr val="dk1"/>
              </a:buClr>
              <a:buSzPts val="1800"/>
              <a:buChar char="•"/>
              <a:defRPr/>
            </a:lvl5pPr>
            <a:lvl6pPr marL="2743200" lvl="5" indent="-342900" algn="l">
              <a:lnSpc>
                <a:spcPct val="90000"/>
              </a:lnSpc>
              <a:spcBef>
                <a:spcPts val="1350"/>
              </a:spcBef>
              <a:spcAft>
                <a:spcPts val="0"/>
              </a:spcAft>
              <a:buClr>
                <a:schemeClr val="dk1"/>
              </a:buClr>
              <a:buSzPts val="1800"/>
              <a:buChar char="•"/>
              <a:defRPr/>
            </a:lvl6pPr>
            <a:lvl7pPr marL="3200400" lvl="6" indent="-342900" algn="l">
              <a:lnSpc>
                <a:spcPct val="90000"/>
              </a:lnSpc>
              <a:spcBef>
                <a:spcPts val="1350"/>
              </a:spcBef>
              <a:spcAft>
                <a:spcPts val="0"/>
              </a:spcAft>
              <a:buClr>
                <a:schemeClr val="dk1"/>
              </a:buClr>
              <a:buSzPts val="1800"/>
              <a:buChar char="•"/>
              <a:defRPr/>
            </a:lvl7pPr>
            <a:lvl8pPr marL="3657600" lvl="7" indent="-342900" algn="l">
              <a:lnSpc>
                <a:spcPct val="90000"/>
              </a:lnSpc>
              <a:spcBef>
                <a:spcPts val="1350"/>
              </a:spcBef>
              <a:spcAft>
                <a:spcPts val="0"/>
              </a:spcAft>
              <a:buClr>
                <a:schemeClr val="dk1"/>
              </a:buClr>
              <a:buSzPts val="1800"/>
              <a:buChar char="•"/>
              <a:defRPr/>
            </a:lvl8pPr>
            <a:lvl9pPr marL="4114800" lvl="8" indent="-342900" algn="l">
              <a:lnSpc>
                <a:spcPct val="90000"/>
              </a:lnSpc>
              <a:spcBef>
                <a:spcPts val="135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18969671" y="5609908"/>
            <a:ext cx="16273147" cy="709803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4567872" y="-1282381"/>
            <a:ext cx="16273147" cy="2088260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00"/>
              </a:spcBef>
              <a:spcAft>
                <a:spcPts val="0"/>
              </a:spcAft>
              <a:buClr>
                <a:schemeClr val="dk1"/>
              </a:buClr>
              <a:buSzPts val="1800"/>
              <a:buChar char="•"/>
              <a:defRPr/>
            </a:lvl1pPr>
            <a:lvl2pPr marL="914400" lvl="1" indent="-342900" algn="l">
              <a:lnSpc>
                <a:spcPct val="90000"/>
              </a:lnSpc>
              <a:spcBef>
                <a:spcPts val="1350"/>
              </a:spcBef>
              <a:spcAft>
                <a:spcPts val="0"/>
              </a:spcAft>
              <a:buClr>
                <a:schemeClr val="dk1"/>
              </a:buClr>
              <a:buSzPts val="1800"/>
              <a:buChar char="•"/>
              <a:defRPr/>
            </a:lvl2pPr>
            <a:lvl3pPr marL="1371600" lvl="2" indent="-342900" algn="l">
              <a:lnSpc>
                <a:spcPct val="90000"/>
              </a:lnSpc>
              <a:spcBef>
                <a:spcPts val="1350"/>
              </a:spcBef>
              <a:spcAft>
                <a:spcPts val="0"/>
              </a:spcAft>
              <a:buClr>
                <a:schemeClr val="dk1"/>
              </a:buClr>
              <a:buSzPts val="1800"/>
              <a:buChar char="•"/>
              <a:defRPr/>
            </a:lvl3pPr>
            <a:lvl4pPr marL="1828800" lvl="3" indent="-342900" algn="l">
              <a:lnSpc>
                <a:spcPct val="90000"/>
              </a:lnSpc>
              <a:spcBef>
                <a:spcPts val="1350"/>
              </a:spcBef>
              <a:spcAft>
                <a:spcPts val="0"/>
              </a:spcAft>
              <a:buClr>
                <a:schemeClr val="dk1"/>
              </a:buClr>
              <a:buSzPts val="1800"/>
              <a:buChar char="•"/>
              <a:defRPr/>
            </a:lvl4pPr>
            <a:lvl5pPr marL="2286000" lvl="4" indent="-342900" algn="l">
              <a:lnSpc>
                <a:spcPct val="90000"/>
              </a:lnSpc>
              <a:spcBef>
                <a:spcPts val="1350"/>
              </a:spcBef>
              <a:spcAft>
                <a:spcPts val="0"/>
              </a:spcAft>
              <a:buClr>
                <a:schemeClr val="dk1"/>
              </a:buClr>
              <a:buSzPts val="1800"/>
              <a:buChar char="•"/>
              <a:defRPr/>
            </a:lvl5pPr>
            <a:lvl6pPr marL="2743200" lvl="5" indent="-342900" algn="l">
              <a:lnSpc>
                <a:spcPct val="90000"/>
              </a:lnSpc>
              <a:spcBef>
                <a:spcPts val="1350"/>
              </a:spcBef>
              <a:spcAft>
                <a:spcPts val="0"/>
              </a:spcAft>
              <a:buClr>
                <a:schemeClr val="dk1"/>
              </a:buClr>
              <a:buSzPts val="1800"/>
              <a:buChar char="•"/>
              <a:defRPr/>
            </a:lvl6pPr>
            <a:lvl7pPr marL="3200400" lvl="6" indent="-342900" algn="l">
              <a:lnSpc>
                <a:spcPct val="90000"/>
              </a:lnSpc>
              <a:spcBef>
                <a:spcPts val="1350"/>
              </a:spcBef>
              <a:spcAft>
                <a:spcPts val="0"/>
              </a:spcAft>
              <a:buClr>
                <a:schemeClr val="dk1"/>
              </a:buClr>
              <a:buSzPts val="1800"/>
              <a:buChar char="•"/>
              <a:defRPr/>
            </a:lvl7pPr>
            <a:lvl8pPr marL="3657600" lvl="7" indent="-342900" algn="l">
              <a:lnSpc>
                <a:spcPct val="90000"/>
              </a:lnSpc>
              <a:spcBef>
                <a:spcPts val="1350"/>
              </a:spcBef>
              <a:spcAft>
                <a:spcPts val="0"/>
              </a:spcAft>
              <a:buClr>
                <a:schemeClr val="dk1"/>
              </a:buClr>
              <a:buSzPts val="1800"/>
              <a:buChar char="•"/>
              <a:defRPr/>
            </a:lvl8pPr>
            <a:lvl9pPr marL="4114800" lvl="8" indent="-342900" algn="l">
              <a:lnSpc>
                <a:spcPct val="90000"/>
              </a:lnSpc>
              <a:spcBef>
                <a:spcPts val="135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
        <p:cNvGrpSpPr/>
        <p:nvPr/>
      </p:nvGrpSpPr>
      <p:grpSpPr>
        <a:xfrm>
          <a:off x="0" y="0"/>
          <a:ext cx="0" cy="0"/>
          <a:chOff x="0" y="0"/>
          <a:chExt cx="0" cy="0"/>
        </a:xfrm>
      </p:grpSpPr>
      <p:sp>
        <p:nvSpPr>
          <p:cNvPr id="20" name="Google Shape;20;p8"/>
          <p:cNvSpPr txBox="1">
            <a:spLocks noGrp="1"/>
          </p:cNvSpPr>
          <p:nvPr>
            <p:ph type="title"/>
          </p:nvPr>
        </p:nvSpPr>
        <p:spPr>
          <a:xfrm>
            <a:off x="2263140" y="1022352"/>
            <a:ext cx="28392119" cy="3711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8"/>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8"/>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8"/>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9"/>
          <p:cNvSpPr txBox="1">
            <a:spLocks noGrp="1"/>
          </p:cNvSpPr>
          <p:nvPr>
            <p:ph type="title"/>
          </p:nvPr>
        </p:nvSpPr>
        <p:spPr>
          <a:xfrm>
            <a:off x="2263140" y="1022352"/>
            <a:ext cx="28392119" cy="3711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9"/>
          <p:cNvSpPr txBox="1">
            <a:spLocks noGrp="1"/>
          </p:cNvSpPr>
          <p:nvPr>
            <p:ph type="body" idx="1"/>
          </p:nvPr>
        </p:nvSpPr>
        <p:spPr>
          <a:xfrm>
            <a:off x="2263140" y="5111750"/>
            <a:ext cx="28392119" cy="121837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00"/>
              </a:spcBef>
              <a:spcAft>
                <a:spcPts val="0"/>
              </a:spcAft>
              <a:buClr>
                <a:schemeClr val="dk1"/>
              </a:buClr>
              <a:buSzPts val="1800"/>
              <a:buChar char="•"/>
              <a:defRPr/>
            </a:lvl1pPr>
            <a:lvl2pPr marL="914400" lvl="1" indent="-342900" algn="l">
              <a:lnSpc>
                <a:spcPct val="90000"/>
              </a:lnSpc>
              <a:spcBef>
                <a:spcPts val="1350"/>
              </a:spcBef>
              <a:spcAft>
                <a:spcPts val="0"/>
              </a:spcAft>
              <a:buClr>
                <a:schemeClr val="dk1"/>
              </a:buClr>
              <a:buSzPts val="1800"/>
              <a:buChar char="•"/>
              <a:defRPr/>
            </a:lvl2pPr>
            <a:lvl3pPr marL="1371600" lvl="2" indent="-342900" algn="l">
              <a:lnSpc>
                <a:spcPct val="90000"/>
              </a:lnSpc>
              <a:spcBef>
                <a:spcPts val="1350"/>
              </a:spcBef>
              <a:spcAft>
                <a:spcPts val="0"/>
              </a:spcAft>
              <a:buClr>
                <a:schemeClr val="dk1"/>
              </a:buClr>
              <a:buSzPts val="1800"/>
              <a:buChar char="•"/>
              <a:defRPr/>
            </a:lvl3pPr>
            <a:lvl4pPr marL="1828800" lvl="3" indent="-342900" algn="l">
              <a:lnSpc>
                <a:spcPct val="90000"/>
              </a:lnSpc>
              <a:spcBef>
                <a:spcPts val="1350"/>
              </a:spcBef>
              <a:spcAft>
                <a:spcPts val="0"/>
              </a:spcAft>
              <a:buClr>
                <a:schemeClr val="dk1"/>
              </a:buClr>
              <a:buSzPts val="1800"/>
              <a:buChar char="•"/>
              <a:defRPr/>
            </a:lvl4pPr>
            <a:lvl5pPr marL="2286000" lvl="4" indent="-342900" algn="l">
              <a:lnSpc>
                <a:spcPct val="90000"/>
              </a:lnSpc>
              <a:spcBef>
                <a:spcPts val="1350"/>
              </a:spcBef>
              <a:spcAft>
                <a:spcPts val="0"/>
              </a:spcAft>
              <a:buClr>
                <a:schemeClr val="dk1"/>
              </a:buClr>
              <a:buSzPts val="1800"/>
              <a:buChar char="•"/>
              <a:defRPr/>
            </a:lvl5pPr>
            <a:lvl6pPr marL="2743200" lvl="5" indent="-342900" algn="l">
              <a:lnSpc>
                <a:spcPct val="90000"/>
              </a:lnSpc>
              <a:spcBef>
                <a:spcPts val="1350"/>
              </a:spcBef>
              <a:spcAft>
                <a:spcPts val="0"/>
              </a:spcAft>
              <a:buClr>
                <a:schemeClr val="dk1"/>
              </a:buClr>
              <a:buSzPts val="1800"/>
              <a:buChar char="•"/>
              <a:defRPr/>
            </a:lvl6pPr>
            <a:lvl7pPr marL="3200400" lvl="6" indent="-342900" algn="l">
              <a:lnSpc>
                <a:spcPct val="90000"/>
              </a:lnSpc>
              <a:spcBef>
                <a:spcPts val="1350"/>
              </a:spcBef>
              <a:spcAft>
                <a:spcPts val="0"/>
              </a:spcAft>
              <a:buClr>
                <a:schemeClr val="dk1"/>
              </a:buClr>
              <a:buSzPts val="1800"/>
              <a:buChar char="•"/>
              <a:defRPr/>
            </a:lvl7pPr>
            <a:lvl8pPr marL="3657600" lvl="7" indent="-342900" algn="l">
              <a:lnSpc>
                <a:spcPct val="90000"/>
              </a:lnSpc>
              <a:spcBef>
                <a:spcPts val="1350"/>
              </a:spcBef>
              <a:spcAft>
                <a:spcPts val="0"/>
              </a:spcAft>
              <a:buClr>
                <a:schemeClr val="dk1"/>
              </a:buClr>
              <a:buSzPts val="1800"/>
              <a:buChar char="•"/>
              <a:defRPr/>
            </a:lvl8pPr>
            <a:lvl9pPr marL="4114800" lvl="8" indent="-342900" algn="l">
              <a:lnSpc>
                <a:spcPct val="90000"/>
              </a:lnSpc>
              <a:spcBef>
                <a:spcPts val="1350"/>
              </a:spcBef>
              <a:spcAft>
                <a:spcPts val="0"/>
              </a:spcAft>
              <a:buClr>
                <a:schemeClr val="dk1"/>
              </a:buClr>
              <a:buSzPts val="1800"/>
              <a:buChar char="•"/>
              <a:defRPr/>
            </a:lvl9pPr>
          </a:lstStyle>
          <a:p>
            <a:endParaRPr/>
          </a:p>
        </p:txBody>
      </p:sp>
      <p:sp>
        <p:nvSpPr>
          <p:cNvPr id="27" name="Google Shape;27;p9"/>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9"/>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9"/>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0"/>
        <p:cNvGrpSpPr/>
        <p:nvPr/>
      </p:nvGrpSpPr>
      <p:grpSpPr>
        <a:xfrm>
          <a:off x="0" y="0"/>
          <a:ext cx="0" cy="0"/>
          <a:chOff x="0" y="0"/>
          <a:chExt cx="0" cy="0"/>
        </a:xfrm>
      </p:grpSpPr>
      <p:sp>
        <p:nvSpPr>
          <p:cNvPr id="31" name="Google Shape;31;p10"/>
          <p:cNvSpPr txBox="1">
            <a:spLocks noGrp="1"/>
          </p:cNvSpPr>
          <p:nvPr>
            <p:ph type="ctrTitle"/>
          </p:nvPr>
        </p:nvSpPr>
        <p:spPr>
          <a:xfrm>
            <a:off x="4114800" y="3142616"/>
            <a:ext cx="24688800" cy="668528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6200"/>
              <a:buFont typeface="Calibri"/>
              <a:buNone/>
              <a:defRPr sz="16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0"/>
          <p:cNvSpPr txBox="1">
            <a:spLocks noGrp="1"/>
          </p:cNvSpPr>
          <p:nvPr>
            <p:ph type="subTitle" idx="1"/>
          </p:nvPr>
        </p:nvSpPr>
        <p:spPr>
          <a:xfrm>
            <a:off x="4114800" y="10085706"/>
            <a:ext cx="24688800" cy="4636134"/>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2700"/>
              </a:spcBef>
              <a:spcAft>
                <a:spcPts val="0"/>
              </a:spcAft>
              <a:buClr>
                <a:schemeClr val="dk1"/>
              </a:buClr>
              <a:buSzPts val="6480"/>
              <a:buNone/>
              <a:defRPr sz="6480"/>
            </a:lvl1pPr>
            <a:lvl2pPr lvl="1" algn="ctr">
              <a:lnSpc>
                <a:spcPct val="90000"/>
              </a:lnSpc>
              <a:spcBef>
                <a:spcPts val="1350"/>
              </a:spcBef>
              <a:spcAft>
                <a:spcPts val="0"/>
              </a:spcAft>
              <a:buClr>
                <a:schemeClr val="dk1"/>
              </a:buClr>
              <a:buSzPts val="5400"/>
              <a:buNone/>
              <a:defRPr sz="5400"/>
            </a:lvl2pPr>
            <a:lvl3pPr lvl="2" algn="ctr">
              <a:lnSpc>
                <a:spcPct val="90000"/>
              </a:lnSpc>
              <a:spcBef>
                <a:spcPts val="1350"/>
              </a:spcBef>
              <a:spcAft>
                <a:spcPts val="0"/>
              </a:spcAft>
              <a:buClr>
                <a:schemeClr val="dk1"/>
              </a:buClr>
              <a:buSzPts val="4860"/>
              <a:buNone/>
              <a:defRPr sz="4860"/>
            </a:lvl3pPr>
            <a:lvl4pPr lvl="3" algn="ctr">
              <a:lnSpc>
                <a:spcPct val="90000"/>
              </a:lnSpc>
              <a:spcBef>
                <a:spcPts val="1350"/>
              </a:spcBef>
              <a:spcAft>
                <a:spcPts val="0"/>
              </a:spcAft>
              <a:buClr>
                <a:schemeClr val="dk1"/>
              </a:buClr>
              <a:buSzPts val="4320"/>
              <a:buNone/>
              <a:defRPr sz="4320"/>
            </a:lvl4pPr>
            <a:lvl5pPr lvl="4" algn="ctr">
              <a:lnSpc>
                <a:spcPct val="90000"/>
              </a:lnSpc>
              <a:spcBef>
                <a:spcPts val="1350"/>
              </a:spcBef>
              <a:spcAft>
                <a:spcPts val="0"/>
              </a:spcAft>
              <a:buClr>
                <a:schemeClr val="dk1"/>
              </a:buClr>
              <a:buSzPts val="4320"/>
              <a:buNone/>
              <a:defRPr sz="4320"/>
            </a:lvl5pPr>
            <a:lvl6pPr lvl="5" algn="ctr">
              <a:lnSpc>
                <a:spcPct val="90000"/>
              </a:lnSpc>
              <a:spcBef>
                <a:spcPts val="1350"/>
              </a:spcBef>
              <a:spcAft>
                <a:spcPts val="0"/>
              </a:spcAft>
              <a:buClr>
                <a:schemeClr val="dk1"/>
              </a:buClr>
              <a:buSzPts val="4320"/>
              <a:buNone/>
              <a:defRPr sz="4320"/>
            </a:lvl6pPr>
            <a:lvl7pPr lvl="6" algn="ctr">
              <a:lnSpc>
                <a:spcPct val="90000"/>
              </a:lnSpc>
              <a:spcBef>
                <a:spcPts val="1350"/>
              </a:spcBef>
              <a:spcAft>
                <a:spcPts val="0"/>
              </a:spcAft>
              <a:buClr>
                <a:schemeClr val="dk1"/>
              </a:buClr>
              <a:buSzPts val="4320"/>
              <a:buNone/>
              <a:defRPr sz="4320"/>
            </a:lvl7pPr>
            <a:lvl8pPr lvl="7" algn="ctr">
              <a:lnSpc>
                <a:spcPct val="90000"/>
              </a:lnSpc>
              <a:spcBef>
                <a:spcPts val="1350"/>
              </a:spcBef>
              <a:spcAft>
                <a:spcPts val="0"/>
              </a:spcAft>
              <a:buClr>
                <a:schemeClr val="dk1"/>
              </a:buClr>
              <a:buSzPts val="4320"/>
              <a:buNone/>
              <a:defRPr sz="4320"/>
            </a:lvl8pPr>
            <a:lvl9pPr lvl="8" algn="ctr">
              <a:lnSpc>
                <a:spcPct val="90000"/>
              </a:lnSpc>
              <a:spcBef>
                <a:spcPts val="1350"/>
              </a:spcBef>
              <a:spcAft>
                <a:spcPts val="0"/>
              </a:spcAft>
              <a:buClr>
                <a:schemeClr val="dk1"/>
              </a:buClr>
              <a:buSzPts val="4320"/>
              <a:buNone/>
              <a:defRPr sz="4320"/>
            </a:lvl9pPr>
          </a:lstStyle>
          <a:p>
            <a:endParaRPr/>
          </a:p>
        </p:txBody>
      </p:sp>
      <p:sp>
        <p:nvSpPr>
          <p:cNvPr id="33" name="Google Shape;33;p10"/>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0"/>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0"/>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6"/>
        <p:cNvGrpSpPr/>
        <p:nvPr/>
      </p:nvGrpSpPr>
      <p:grpSpPr>
        <a:xfrm>
          <a:off x="0" y="0"/>
          <a:ext cx="0" cy="0"/>
          <a:chOff x="0" y="0"/>
          <a:chExt cx="0" cy="0"/>
        </a:xfrm>
      </p:grpSpPr>
      <p:sp>
        <p:nvSpPr>
          <p:cNvPr id="37" name="Google Shape;37;p11"/>
          <p:cNvSpPr txBox="1">
            <a:spLocks noGrp="1"/>
          </p:cNvSpPr>
          <p:nvPr>
            <p:ph type="title"/>
          </p:nvPr>
        </p:nvSpPr>
        <p:spPr>
          <a:xfrm>
            <a:off x="2245995" y="4787268"/>
            <a:ext cx="28392119" cy="798766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6200"/>
              <a:buFont typeface="Calibri"/>
              <a:buNone/>
              <a:defRPr sz="16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1"/>
          <p:cNvSpPr txBox="1">
            <a:spLocks noGrp="1"/>
          </p:cNvSpPr>
          <p:nvPr>
            <p:ph type="body" idx="1"/>
          </p:nvPr>
        </p:nvSpPr>
        <p:spPr>
          <a:xfrm>
            <a:off x="2245995" y="12850498"/>
            <a:ext cx="28392119" cy="42005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700"/>
              </a:spcBef>
              <a:spcAft>
                <a:spcPts val="0"/>
              </a:spcAft>
              <a:buClr>
                <a:srgbClr val="888888"/>
              </a:buClr>
              <a:buSzPts val="6480"/>
              <a:buNone/>
              <a:defRPr sz="6480">
                <a:solidFill>
                  <a:srgbClr val="888888"/>
                </a:solidFill>
              </a:defRPr>
            </a:lvl1pPr>
            <a:lvl2pPr marL="914400" lvl="1" indent="-228600" algn="l">
              <a:lnSpc>
                <a:spcPct val="90000"/>
              </a:lnSpc>
              <a:spcBef>
                <a:spcPts val="1350"/>
              </a:spcBef>
              <a:spcAft>
                <a:spcPts val="0"/>
              </a:spcAft>
              <a:buClr>
                <a:srgbClr val="888888"/>
              </a:buClr>
              <a:buSzPts val="5400"/>
              <a:buNone/>
              <a:defRPr sz="5400">
                <a:solidFill>
                  <a:srgbClr val="888888"/>
                </a:solidFill>
              </a:defRPr>
            </a:lvl2pPr>
            <a:lvl3pPr marL="1371600" lvl="2" indent="-228600" algn="l">
              <a:lnSpc>
                <a:spcPct val="90000"/>
              </a:lnSpc>
              <a:spcBef>
                <a:spcPts val="1350"/>
              </a:spcBef>
              <a:spcAft>
                <a:spcPts val="0"/>
              </a:spcAft>
              <a:buClr>
                <a:srgbClr val="888888"/>
              </a:buClr>
              <a:buSzPts val="4860"/>
              <a:buNone/>
              <a:defRPr sz="4860">
                <a:solidFill>
                  <a:srgbClr val="888888"/>
                </a:solidFill>
              </a:defRPr>
            </a:lvl3pPr>
            <a:lvl4pPr marL="1828800" lvl="3" indent="-228600" algn="l">
              <a:lnSpc>
                <a:spcPct val="90000"/>
              </a:lnSpc>
              <a:spcBef>
                <a:spcPts val="1350"/>
              </a:spcBef>
              <a:spcAft>
                <a:spcPts val="0"/>
              </a:spcAft>
              <a:buClr>
                <a:srgbClr val="888888"/>
              </a:buClr>
              <a:buSzPts val="4320"/>
              <a:buNone/>
              <a:defRPr sz="4320">
                <a:solidFill>
                  <a:srgbClr val="888888"/>
                </a:solidFill>
              </a:defRPr>
            </a:lvl4pPr>
            <a:lvl5pPr marL="2286000" lvl="4" indent="-228600" algn="l">
              <a:lnSpc>
                <a:spcPct val="90000"/>
              </a:lnSpc>
              <a:spcBef>
                <a:spcPts val="1350"/>
              </a:spcBef>
              <a:spcAft>
                <a:spcPts val="0"/>
              </a:spcAft>
              <a:buClr>
                <a:srgbClr val="888888"/>
              </a:buClr>
              <a:buSzPts val="4320"/>
              <a:buNone/>
              <a:defRPr sz="4320">
                <a:solidFill>
                  <a:srgbClr val="888888"/>
                </a:solidFill>
              </a:defRPr>
            </a:lvl5pPr>
            <a:lvl6pPr marL="2743200" lvl="5" indent="-228600" algn="l">
              <a:lnSpc>
                <a:spcPct val="90000"/>
              </a:lnSpc>
              <a:spcBef>
                <a:spcPts val="1350"/>
              </a:spcBef>
              <a:spcAft>
                <a:spcPts val="0"/>
              </a:spcAft>
              <a:buClr>
                <a:srgbClr val="888888"/>
              </a:buClr>
              <a:buSzPts val="4320"/>
              <a:buNone/>
              <a:defRPr sz="4320">
                <a:solidFill>
                  <a:srgbClr val="888888"/>
                </a:solidFill>
              </a:defRPr>
            </a:lvl6pPr>
            <a:lvl7pPr marL="3200400" lvl="6" indent="-228600" algn="l">
              <a:lnSpc>
                <a:spcPct val="90000"/>
              </a:lnSpc>
              <a:spcBef>
                <a:spcPts val="1350"/>
              </a:spcBef>
              <a:spcAft>
                <a:spcPts val="0"/>
              </a:spcAft>
              <a:buClr>
                <a:srgbClr val="888888"/>
              </a:buClr>
              <a:buSzPts val="4320"/>
              <a:buNone/>
              <a:defRPr sz="4320">
                <a:solidFill>
                  <a:srgbClr val="888888"/>
                </a:solidFill>
              </a:defRPr>
            </a:lvl7pPr>
            <a:lvl8pPr marL="3657600" lvl="7" indent="-228600" algn="l">
              <a:lnSpc>
                <a:spcPct val="90000"/>
              </a:lnSpc>
              <a:spcBef>
                <a:spcPts val="1350"/>
              </a:spcBef>
              <a:spcAft>
                <a:spcPts val="0"/>
              </a:spcAft>
              <a:buClr>
                <a:srgbClr val="888888"/>
              </a:buClr>
              <a:buSzPts val="4320"/>
              <a:buNone/>
              <a:defRPr sz="4320">
                <a:solidFill>
                  <a:srgbClr val="888888"/>
                </a:solidFill>
              </a:defRPr>
            </a:lvl8pPr>
            <a:lvl9pPr marL="4114800" lvl="8" indent="-228600" algn="l">
              <a:lnSpc>
                <a:spcPct val="90000"/>
              </a:lnSpc>
              <a:spcBef>
                <a:spcPts val="1350"/>
              </a:spcBef>
              <a:spcAft>
                <a:spcPts val="0"/>
              </a:spcAft>
              <a:buClr>
                <a:srgbClr val="888888"/>
              </a:buClr>
              <a:buSzPts val="4320"/>
              <a:buNone/>
              <a:defRPr sz="4320">
                <a:solidFill>
                  <a:srgbClr val="888888"/>
                </a:solidFill>
              </a:defRPr>
            </a:lvl9pPr>
          </a:lstStyle>
          <a:p>
            <a:endParaRPr/>
          </a:p>
        </p:txBody>
      </p:sp>
      <p:sp>
        <p:nvSpPr>
          <p:cNvPr id="39" name="Google Shape;39;p11"/>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1"/>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1"/>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2"/>
        <p:cNvGrpSpPr/>
        <p:nvPr/>
      </p:nvGrpSpPr>
      <p:grpSpPr>
        <a:xfrm>
          <a:off x="0" y="0"/>
          <a:ext cx="0" cy="0"/>
          <a:chOff x="0" y="0"/>
          <a:chExt cx="0" cy="0"/>
        </a:xfrm>
      </p:grpSpPr>
      <p:sp>
        <p:nvSpPr>
          <p:cNvPr id="43" name="Google Shape;43;p12"/>
          <p:cNvSpPr txBox="1">
            <a:spLocks noGrp="1"/>
          </p:cNvSpPr>
          <p:nvPr>
            <p:ph type="title"/>
          </p:nvPr>
        </p:nvSpPr>
        <p:spPr>
          <a:xfrm>
            <a:off x="2263140" y="1022352"/>
            <a:ext cx="28392119" cy="3711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2"/>
          <p:cNvSpPr txBox="1">
            <a:spLocks noGrp="1"/>
          </p:cNvSpPr>
          <p:nvPr>
            <p:ph type="body" idx="1"/>
          </p:nvPr>
        </p:nvSpPr>
        <p:spPr>
          <a:xfrm>
            <a:off x="2263140" y="5111750"/>
            <a:ext cx="13990321" cy="121837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00"/>
              </a:spcBef>
              <a:spcAft>
                <a:spcPts val="0"/>
              </a:spcAft>
              <a:buClr>
                <a:schemeClr val="dk1"/>
              </a:buClr>
              <a:buSzPts val="1800"/>
              <a:buChar char="•"/>
              <a:defRPr/>
            </a:lvl1pPr>
            <a:lvl2pPr marL="914400" lvl="1" indent="-342900" algn="l">
              <a:lnSpc>
                <a:spcPct val="90000"/>
              </a:lnSpc>
              <a:spcBef>
                <a:spcPts val="1350"/>
              </a:spcBef>
              <a:spcAft>
                <a:spcPts val="0"/>
              </a:spcAft>
              <a:buClr>
                <a:schemeClr val="dk1"/>
              </a:buClr>
              <a:buSzPts val="1800"/>
              <a:buChar char="•"/>
              <a:defRPr/>
            </a:lvl2pPr>
            <a:lvl3pPr marL="1371600" lvl="2" indent="-342900" algn="l">
              <a:lnSpc>
                <a:spcPct val="90000"/>
              </a:lnSpc>
              <a:spcBef>
                <a:spcPts val="1350"/>
              </a:spcBef>
              <a:spcAft>
                <a:spcPts val="0"/>
              </a:spcAft>
              <a:buClr>
                <a:schemeClr val="dk1"/>
              </a:buClr>
              <a:buSzPts val="1800"/>
              <a:buChar char="•"/>
              <a:defRPr/>
            </a:lvl3pPr>
            <a:lvl4pPr marL="1828800" lvl="3" indent="-342900" algn="l">
              <a:lnSpc>
                <a:spcPct val="90000"/>
              </a:lnSpc>
              <a:spcBef>
                <a:spcPts val="1350"/>
              </a:spcBef>
              <a:spcAft>
                <a:spcPts val="0"/>
              </a:spcAft>
              <a:buClr>
                <a:schemeClr val="dk1"/>
              </a:buClr>
              <a:buSzPts val="1800"/>
              <a:buChar char="•"/>
              <a:defRPr/>
            </a:lvl4pPr>
            <a:lvl5pPr marL="2286000" lvl="4" indent="-342900" algn="l">
              <a:lnSpc>
                <a:spcPct val="90000"/>
              </a:lnSpc>
              <a:spcBef>
                <a:spcPts val="1350"/>
              </a:spcBef>
              <a:spcAft>
                <a:spcPts val="0"/>
              </a:spcAft>
              <a:buClr>
                <a:schemeClr val="dk1"/>
              </a:buClr>
              <a:buSzPts val="1800"/>
              <a:buChar char="•"/>
              <a:defRPr/>
            </a:lvl5pPr>
            <a:lvl6pPr marL="2743200" lvl="5" indent="-342900" algn="l">
              <a:lnSpc>
                <a:spcPct val="90000"/>
              </a:lnSpc>
              <a:spcBef>
                <a:spcPts val="1350"/>
              </a:spcBef>
              <a:spcAft>
                <a:spcPts val="0"/>
              </a:spcAft>
              <a:buClr>
                <a:schemeClr val="dk1"/>
              </a:buClr>
              <a:buSzPts val="1800"/>
              <a:buChar char="•"/>
              <a:defRPr/>
            </a:lvl6pPr>
            <a:lvl7pPr marL="3200400" lvl="6" indent="-342900" algn="l">
              <a:lnSpc>
                <a:spcPct val="90000"/>
              </a:lnSpc>
              <a:spcBef>
                <a:spcPts val="1350"/>
              </a:spcBef>
              <a:spcAft>
                <a:spcPts val="0"/>
              </a:spcAft>
              <a:buClr>
                <a:schemeClr val="dk1"/>
              </a:buClr>
              <a:buSzPts val="1800"/>
              <a:buChar char="•"/>
              <a:defRPr/>
            </a:lvl7pPr>
            <a:lvl8pPr marL="3657600" lvl="7" indent="-342900" algn="l">
              <a:lnSpc>
                <a:spcPct val="90000"/>
              </a:lnSpc>
              <a:spcBef>
                <a:spcPts val="1350"/>
              </a:spcBef>
              <a:spcAft>
                <a:spcPts val="0"/>
              </a:spcAft>
              <a:buClr>
                <a:schemeClr val="dk1"/>
              </a:buClr>
              <a:buSzPts val="1800"/>
              <a:buChar char="•"/>
              <a:defRPr/>
            </a:lvl8pPr>
            <a:lvl9pPr marL="4114800" lvl="8" indent="-342900" algn="l">
              <a:lnSpc>
                <a:spcPct val="90000"/>
              </a:lnSpc>
              <a:spcBef>
                <a:spcPts val="1350"/>
              </a:spcBef>
              <a:spcAft>
                <a:spcPts val="0"/>
              </a:spcAft>
              <a:buClr>
                <a:schemeClr val="dk1"/>
              </a:buClr>
              <a:buSzPts val="1800"/>
              <a:buChar char="•"/>
              <a:defRPr/>
            </a:lvl9pPr>
          </a:lstStyle>
          <a:p>
            <a:endParaRPr/>
          </a:p>
        </p:txBody>
      </p:sp>
      <p:sp>
        <p:nvSpPr>
          <p:cNvPr id="45" name="Google Shape;45;p12"/>
          <p:cNvSpPr txBox="1">
            <a:spLocks noGrp="1"/>
          </p:cNvSpPr>
          <p:nvPr>
            <p:ph type="body" idx="2"/>
          </p:nvPr>
        </p:nvSpPr>
        <p:spPr>
          <a:xfrm>
            <a:off x="16664941" y="5111750"/>
            <a:ext cx="13990321" cy="121837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00"/>
              </a:spcBef>
              <a:spcAft>
                <a:spcPts val="0"/>
              </a:spcAft>
              <a:buClr>
                <a:schemeClr val="dk1"/>
              </a:buClr>
              <a:buSzPts val="1800"/>
              <a:buChar char="•"/>
              <a:defRPr/>
            </a:lvl1pPr>
            <a:lvl2pPr marL="914400" lvl="1" indent="-342900" algn="l">
              <a:lnSpc>
                <a:spcPct val="90000"/>
              </a:lnSpc>
              <a:spcBef>
                <a:spcPts val="1350"/>
              </a:spcBef>
              <a:spcAft>
                <a:spcPts val="0"/>
              </a:spcAft>
              <a:buClr>
                <a:schemeClr val="dk1"/>
              </a:buClr>
              <a:buSzPts val="1800"/>
              <a:buChar char="•"/>
              <a:defRPr/>
            </a:lvl2pPr>
            <a:lvl3pPr marL="1371600" lvl="2" indent="-342900" algn="l">
              <a:lnSpc>
                <a:spcPct val="90000"/>
              </a:lnSpc>
              <a:spcBef>
                <a:spcPts val="1350"/>
              </a:spcBef>
              <a:spcAft>
                <a:spcPts val="0"/>
              </a:spcAft>
              <a:buClr>
                <a:schemeClr val="dk1"/>
              </a:buClr>
              <a:buSzPts val="1800"/>
              <a:buChar char="•"/>
              <a:defRPr/>
            </a:lvl3pPr>
            <a:lvl4pPr marL="1828800" lvl="3" indent="-342900" algn="l">
              <a:lnSpc>
                <a:spcPct val="90000"/>
              </a:lnSpc>
              <a:spcBef>
                <a:spcPts val="1350"/>
              </a:spcBef>
              <a:spcAft>
                <a:spcPts val="0"/>
              </a:spcAft>
              <a:buClr>
                <a:schemeClr val="dk1"/>
              </a:buClr>
              <a:buSzPts val="1800"/>
              <a:buChar char="•"/>
              <a:defRPr/>
            </a:lvl4pPr>
            <a:lvl5pPr marL="2286000" lvl="4" indent="-342900" algn="l">
              <a:lnSpc>
                <a:spcPct val="90000"/>
              </a:lnSpc>
              <a:spcBef>
                <a:spcPts val="1350"/>
              </a:spcBef>
              <a:spcAft>
                <a:spcPts val="0"/>
              </a:spcAft>
              <a:buClr>
                <a:schemeClr val="dk1"/>
              </a:buClr>
              <a:buSzPts val="1800"/>
              <a:buChar char="•"/>
              <a:defRPr/>
            </a:lvl5pPr>
            <a:lvl6pPr marL="2743200" lvl="5" indent="-342900" algn="l">
              <a:lnSpc>
                <a:spcPct val="90000"/>
              </a:lnSpc>
              <a:spcBef>
                <a:spcPts val="1350"/>
              </a:spcBef>
              <a:spcAft>
                <a:spcPts val="0"/>
              </a:spcAft>
              <a:buClr>
                <a:schemeClr val="dk1"/>
              </a:buClr>
              <a:buSzPts val="1800"/>
              <a:buChar char="•"/>
              <a:defRPr/>
            </a:lvl6pPr>
            <a:lvl7pPr marL="3200400" lvl="6" indent="-342900" algn="l">
              <a:lnSpc>
                <a:spcPct val="90000"/>
              </a:lnSpc>
              <a:spcBef>
                <a:spcPts val="1350"/>
              </a:spcBef>
              <a:spcAft>
                <a:spcPts val="0"/>
              </a:spcAft>
              <a:buClr>
                <a:schemeClr val="dk1"/>
              </a:buClr>
              <a:buSzPts val="1800"/>
              <a:buChar char="•"/>
              <a:defRPr/>
            </a:lvl7pPr>
            <a:lvl8pPr marL="3657600" lvl="7" indent="-342900" algn="l">
              <a:lnSpc>
                <a:spcPct val="90000"/>
              </a:lnSpc>
              <a:spcBef>
                <a:spcPts val="1350"/>
              </a:spcBef>
              <a:spcAft>
                <a:spcPts val="0"/>
              </a:spcAft>
              <a:buClr>
                <a:schemeClr val="dk1"/>
              </a:buClr>
              <a:buSzPts val="1800"/>
              <a:buChar char="•"/>
              <a:defRPr/>
            </a:lvl8pPr>
            <a:lvl9pPr marL="4114800" lvl="8" indent="-342900" algn="l">
              <a:lnSpc>
                <a:spcPct val="90000"/>
              </a:lnSpc>
              <a:spcBef>
                <a:spcPts val="1350"/>
              </a:spcBef>
              <a:spcAft>
                <a:spcPts val="0"/>
              </a:spcAft>
              <a:buClr>
                <a:schemeClr val="dk1"/>
              </a:buClr>
              <a:buSzPts val="1800"/>
              <a:buChar char="•"/>
              <a:defRPr/>
            </a:lvl9pPr>
          </a:lstStyle>
          <a:p>
            <a:endParaRPr/>
          </a:p>
        </p:txBody>
      </p:sp>
      <p:sp>
        <p:nvSpPr>
          <p:cNvPr id="46" name="Google Shape;46;p12"/>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2"/>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2"/>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9"/>
        <p:cNvGrpSpPr/>
        <p:nvPr/>
      </p:nvGrpSpPr>
      <p:grpSpPr>
        <a:xfrm>
          <a:off x="0" y="0"/>
          <a:ext cx="0" cy="0"/>
          <a:chOff x="0" y="0"/>
          <a:chExt cx="0" cy="0"/>
        </a:xfrm>
      </p:grpSpPr>
      <p:sp>
        <p:nvSpPr>
          <p:cNvPr id="50" name="Google Shape;50;p13"/>
          <p:cNvSpPr txBox="1">
            <a:spLocks noGrp="1"/>
          </p:cNvSpPr>
          <p:nvPr>
            <p:ph type="title"/>
          </p:nvPr>
        </p:nvSpPr>
        <p:spPr>
          <a:xfrm>
            <a:off x="2267428" y="1022352"/>
            <a:ext cx="28392119" cy="3711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3"/>
          <p:cNvSpPr txBox="1">
            <a:spLocks noGrp="1"/>
          </p:cNvSpPr>
          <p:nvPr>
            <p:ph type="body" idx="1"/>
          </p:nvPr>
        </p:nvSpPr>
        <p:spPr>
          <a:xfrm>
            <a:off x="2267429" y="4707256"/>
            <a:ext cx="13926025" cy="230695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2700"/>
              </a:spcBef>
              <a:spcAft>
                <a:spcPts val="0"/>
              </a:spcAft>
              <a:buClr>
                <a:schemeClr val="dk1"/>
              </a:buClr>
              <a:buSzPts val="6480"/>
              <a:buNone/>
              <a:defRPr sz="6480" b="1"/>
            </a:lvl1pPr>
            <a:lvl2pPr marL="914400" lvl="1" indent="-228600" algn="l">
              <a:lnSpc>
                <a:spcPct val="90000"/>
              </a:lnSpc>
              <a:spcBef>
                <a:spcPts val="1350"/>
              </a:spcBef>
              <a:spcAft>
                <a:spcPts val="0"/>
              </a:spcAft>
              <a:buClr>
                <a:schemeClr val="dk1"/>
              </a:buClr>
              <a:buSzPts val="5400"/>
              <a:buNone/>
              <a:defRPr sz="5400" b="1"/>
            </a:lvl2pPr>
            <a:lvl3pPr marL="1371600" lvl="2" indent="-228600" algn="l">
              <a:lnSpc>
                <a:spcPct val="90000"/>
              </a:lnSpc>
              <a:spcBef>
                <a:spcPts val="1350"/>
              </a:spcBef>
              <a:spcAft>
                <a:spcPts val="0"/>
              </a:spcAft>
              <a:buClr>
                <a:schemeClr val="dk1"/>
              </a:buClr>
              <a:buSzPts val="4860"/>
              <a:buNone/>
              <a:defRPr sz="4860" b="1"/>
            </a:lvl3pPr>
            <a:lvl4pPr marL="1828800" lvl="3" indent="-228600" algn="l">
              <a:lnSpc>
                <a:spcPct val="90000"/>
              </a:lnSpc>
              <a:spcBef>
                <a:spcPts val="1350"/>
              </a:spcBef>
              <a:spcAft>
                <a:spcPts val="0"/>
              </a:spcAft>
              <a:buClr>
                <a:schemeClr val="dk1"/>
              </a:buClr>
              <a:buSzPts val="4320"/>
              <a:buNone/>
              <a:defRPr sz="4320" b="1"/>
            </a:lvl4pPr>
            <a:lvl5pPr marL="2286000" lvl="4" indent="-228600" algn="l">
              <a:lnSpc>
                <a:spcPct val="90000"/>
              </a:lnSpc>
              <a:spcBef>
                <a:spcPts val="1350"/>
              </a:spcBef>
              <a:spcAft>
                <a:spcPts val="0"/>
              </a:spcAft>
              <a:buClr>
                <a:schemeClr val="dk1"/>
              </a:buClr>
              <a:buSzPts val="4320"/>
              <a:buNone/>
              <a:defRPr sz="4320" b="1"/>
            </a:lvl5pPr>
            <a:lvl6pPr marL="2743200" lvl="5" indent="-228600" algn="l">
              <a:lnSpc>
                <a:spcPct val="90000"/>
              </a:lnSpc>
              <a:spcBef>
                <a:spcPts val="1350"/>
              </a:spcBef>
              <a:spcAft>
                <a:spcPts val="0"/>
              </a:spcAft>
              <a:buClr>
                <a:schemeClr val="dk1"/>
              </a:buClr>
              <a:buSzPts val="4320"/>
              <a:buNone/>
              <a:defRPr sz="4320" b="1"/>
            </a:lvl6pPr>
            <a:lvl7pPr marL="3200400" lvl="6" indent="-228600" algn="l">
              <a:lnSpc>
                <a:spcPct val="90000"/>
              </a:lnSpc>
              <a:spcBef>
                <a:spcPts val="1350"/>
              </a:spcBef>
              <a:spcAft>
                <a:spcPts val="0"/>
              </a:spcAft>
              <a:buClr>
                <a:schemeClr val="dk1"/>
              </a:buClr>
              <a:buSzPts val="4320"/>
              <a:buNone/>
              <a:defRPr sz="4320" b="1"/>
            </a:lvl7pPr>
            <a:lvl8pPr marL="3657600" lvl="7" indent="-228600" algn="l">
              <a:lnSpc>
                <a:spcPct val="90000"/>
              </a:lnSpc>
              <a:spcBef>
                <a:spcPts val="1350"/>
              </a:spcBef>
              <a:spcAft>
                <a:spcPts val="0"/>
              </a:spcAft>
              <a:buClr>
                <a:schemeClr val="dk1"/>
              </a:buClr>
              <a:buSzPts val="4320"/>
              <a:buNone/>
              <a:defRPr sz="4320" b="1"/>
            </a:lvl8pPr>
            <a:lvl9pPr marL="4114800" lvl="8" indent="-228600" algn="l">
              <a:lnSpc>
                <a:spcPct val="90000"/>
              </a:lnSpc>
              <a:spcBef>
                <a:spcPts val="1350"/>
              </a:spcBef>
              <a:spcAft>
                <a:spcPts val="0"/>
              </a:spcAft>
              <a:buClr>
                <a:schemeClr val="dk1"/>
              </a:buClr>
              <a:buSzPts val="4320"/>
              <a:buNone/>
              <a:defRPr sz="4320" b="1"/>
            </a:lvl9pPr>
          </a:lstStyle>
          <a:p>
            <a:endParaRPr/>
          </a:p>
        </p:txBody>
      </p:sp>
      <p:sp>
        <p:nvSpPr>
          <p:cNvPr id="52" name="Google Shape;52;p13"/>
          <p:cNvSpPr txBox="1">
            <a:spLocks noGrp="1"/>
          </p:cNvSpPr>
          <p:nvPr>
            <p:ph type="body" idx="2"/>
          </p:nvPr>
        </p:nvSpPr>
        <p:spPr>
          <a:xfrm>
            <a:off x="2267429" y="7014210"/>
            <a:ext cx="13926025" cy="103168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00"/>
              </a:spcBef>
              <a:spcAft>
                <a:spcPts val="0"/>
              </a:spcAft>
              <a:buClr>
                <a:schemeClr val="dk1"/>
              </a:buClr>
              <a:buSzPts val="1800"/>
              <a:buChar char="•"/>
              <a:defRPr/>
            </a:lvl1pPr>
            <a:lvl2pPr marL="914400" lvl="1" indent="-342900" algn="l">
              <a:lnSpc>
                <a:spcPct val="90000"/>
              </a:lnSpc>
              <a:spcBef>
                <a:spcPts val="1350"/>
              </a:spcBef>
              <a:spcAft>
                <a:spcPts val="0"/>
              </a:spcAft>
              <a:buClr>
                <a:schemeClr val="dk1"/>
              </a:buClr>
              <a:buSzPts val="1800"/>
              <a:buChar char="•"/>
              <a:defRPr/>
            </a:lvl2pPr>
            <a:lvl3pPr marL="1371600" lvl="2" indent="-342900" algn="l">
              <a:lnSpc>
                <a:spcPct val="90000"/>
              </a:lnSpc>
              <a:spcBef>
                <a:spcPts val="1350"/>
              </a:spcBef>
              <a:spcAft>
                <a:spcPts val="0"/>
              </a:spcAft>
              <a:buClr>
                <a:schemeClr val="dk1"/>
              </a:buClr>
              <a:buSzPts val="1800"/>
              <a:buChar char="•"/>
              <a:defRPr/>
            </a:lvl3pPr>
            <a:lvl4pPr marL="1828800" lvl="3" indent="-342900" algn="l">
              <a:lnSpc>
                <a:spcPct val="90000"/>
              </a:lnSpc>
              <a:spcBef>
                <a:spcPts val="1350"/>
              </a:spcBef>
              <a:spcAft>
                <a:spcPts val="0"/>
              </a:spcAft>
              <a:buClr>
                <a:schemeClr val="dk1"/>
              </a:buClr>
              <a:buSzPts val="1800"/>
              <a:buChar char="•"/>
              <a:defRPr/>
            </a:lvl4pPr>
            <a:lvl5pPr marL="2286000" lvl="4" indent="-342900" algn="l">
              <a:lnSpc>
                <a:spcPct val="90000"/>
              </a:lnSpc>
              <a:spcBef>
                <a:spcPts val="1350"/>
              </a:spcBef>
              <a:spcAft>
                <a:spcPts val="0"/>
              </a:spcAft>
              <a:buClr>
                <a:schemeClr val="dk1"/>
              </a:buClr>
              <a:buSzPts val="1800"/>
              <a:buChar char="•"/>
              <a:defRPr/>
            </a:lvl5pPr>
            <a:lvl6pPr marL="2743200" lvl="5" indent="-342900" algn="l">
              <a:lnSpc>
                <a:spcPct val="90000"/>
              </a:lnSpc>
              <a:spcBef>
                <a:spcPts val="1350"/>
              </a:spcBef>
              <a:spcAft>
                <a:spcPts val="0"/>
              </a:spcAft>
              <a:buClr>
                <a:schemeClr val="dk1"/>
              </a:buClr>
              <a:buSzPts val="1800"/>
              <a:buChar char="•"/>
              <a:defRPr/>
            </a:lvl6pPr>
            <a:lvl7pPr marL="3200400" lvl="6" indent="-342900" algn="l">
              <a:lnSpc>
                <a:spcPct val="90000"/>
              </a:lnSpc>
              <a:spcBef>
                <a:spcPts val="1350"/>
              </a:spcBef>
              <a:spcAft>
                <a:spcPts val="0"/>
              </a:spcAft>
              <a:buClr>
                <a:schemeClr val="dk1"/>
              </a:buClr>
              <a:buSzPts val="1800"/>
              <a:buChar char="•"/>
              <a:defRPr/>
            </a:lvl7pPr>
            <a:lvl8pPr marL="3657600" lvl="7" indent="-342900" algn="l">
              <a:lnSpc>
                <a:spcPct val="90000"/>
              </a:lnSpc>
              <a:spcBef>
                <a:spcPts val="1350"/>
              </a:spcBef>
              <a:spcAft>
                <a:spcPts val="0"/>
              </a:spcAft>
              <a:buClr>
                <a:schemeClr val="dk1"/>
              </a:buClr>
              <a:buSzPts val="1800"/>
              <a:buChar char="•"/>
              <a:defRPr/>
            </a:lvl8pPr>
            <a:lvl9pPr marL="4114800" lvl="8" indent="-342900" algn="l">
              <a:lnSpc>
                <a:spcPct val="90000"/>
              </a:lnSpc>
              <a:spcBef>
                <a:spcPts val="1350"/>
              </a:spcBef>
              <a:spcAft>
                <a:spcPts val="0"/>
              </a:spcAft>
              <a:buClr>
                <a:schemeClr val="dk1"/>
              </a:buClr>
              <a:buSzPts val="1800"/>
              <a:buChar char="•"/>
              <a:defRPr/>
            </a:lvl9pPr>
          </a:lstStyle>
          <a:p>
            <a:endParaRPr/>
          </a:p>
        </p:txBody>
      </p:sp>
      <p:sp>
        <p:nvSpPr>
          <p:cNvPr id="53" name="Google Shape;53;p13"/>
          <p:cNvSpPr txBox="1">
            <a:spLocks noGrp="1"/>
          </p:cNvSpPr>
          <p:nvPr>
            <p:ph type="body" idx="3"/>
          </p:nvPr>
        </p:nvSpPr>
        <p:spPr>
          <a:xfrm>
            <a:off x="16664941" y="4707256"/>
            <a:ext cx="13994608" cy="230695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2700"/>
              </a:spcBef>
              <a:spcAft>
                <a:spcPts val="0"/>
              </a:spcAft>
              <a:buClr>
                <a:schemeClr val="dk1"/>
              </a:buClr>
              <a:buSzPts val="6480"/>
              <a:buNone/>
              <a:defRPr sz="6480" b="1"/>
            </a:lvl1pPr>
            <a:lvl2pPr marL="914400" lvl="1" indent="-228600" algn="l">
              <a:lnSpc>
                <a:spcPct val="90000"/>
              </a:lnSpc>
              <a:spcBef>
                <a:spcPts val="1350"/>
              </a:spcBef>
              <a:spcAft>
                <a:spcPts val="0"/>
              </a:spcAft>
              <a:buClr>
                <a:schemeClr val="dk1"/>
              </a:buClr>
              <a:buSzPts val="5400"/>
              <a:buNone/>
              <a:defRPr sz="5400" b="1"/>
            </a:lvl2pPr>
            <a:lvl3pPr marL="1371600" lvl="2" indent="-228600" algn="l">
              <a:lnSpc>
                <a:spcPct val="90000"/>
              </a:lnSpc>
              <a:spcBef>
                <a:spcPts val="1350"/>
              </a:spcBef>
              <a:spcAft>
                <a:spcPts val="0"/>
              </a:spcAft>
              <a:buClr>
                <a:schemeClr val="dk1"/>
              </a:buClr>
              <a:buSzPts val="4860"/>
              <a:buNone/>
              <a:defRPr sz="4860" b="1"/>
            </a:lvl3pPr>
            <a:lvl4pPr marL="1828800" lvl="3" indent="-228600" algn="l">
              <a:lnSpc>
                <a:spcPct val="90000"/>
              </a:lnSpc>
              <a:spcBef>
                <a:spcPts val="1350"/>
              </a:spcBef>
              <a:spcAft>
                <a:spcPts val="0"/>
              </a:spcAft>
              <a:buClr>
                <a:schemeClr val="dk1"/>
              </a:buClr>
              <a:buSzPts val="4320"/>
              <a:buNone/>
              <a:defRPr sz="4320" b="1"/>
            </a:lvl4pPr>
            <a:lvl5pPr marL="2286000" lvl="4" indent="-228600" algn="l">
              <a:lnSpc>
                <a:spcPct val="90000"/>
              </a:lnSpc>
              <a:spcBef>
                <a:spcPts val="1350"/>
              </a:spcBef>
              <a:spcAft>
                <a:spcPts val="0"/>
              </a:spcAft>
              <a:buClr>
                <a:schemeClr val="dk1"/>
              </a:buClr>
              <a:buSzPts val="4320"/>
              <a:buNone/>
              <a:defRPr sz="4320" b="1"/>
            </a:lvl5pPr>
            <a:lvl6pPr marL="2743200" lvl="5" indent="-228600" algn="l">
              <a:lnSpc>
                <a:spcPct val="90000"/>
              </a:lnSpc>
              <a:spcBef>
                <a:spcPts val="1350"/>
              </a:spcBef>
              <a:spcAft>
                <a:spcPts val="0"/>
              </a:spcAft>
              <a:buClr>
                <a:schemeClr val="dk1"/>
              </a:buClr>
              <a:buSzPts val="4320"/>
              <a:buNone/>
              <a:defRPr sz="4320" b="1"/>
            </a:lvl6pPr>
            <a:lvl7pPr marL="3200400" lvl="6" indent="-228600" algn="l">
              <a:lnSpc>
                <a:spcPct val="90000"/>
              </a:lnSpc>
              <a:spcBef>
                <a:spcPts val="1350"/>
              </a:spcBef>
              <a:spcAft>
                <a:spcPts val="0"/>
              </a:spcAft>
              <a:buClr>
                <a:schemeClr val="dk1"/>
              </a:buClr>
              <a:buSzPts val="4320"/>
              <a:buNone/>
              <a:defRPr sz="4320" b="1"/>
            </a:lvl7pPr>
            <a:lvl8pPr marL="3657600" lvl="7" indent="-228600" algn="l">
              <a:lnSpc>
                <a:spcPct val="90000"/>
              </a:lnSpc>
              <a:spcBef>
                <a:spcPts val="1350"/>
              </a:spcBef>
              <a:spcAft>
                <a:spcPts val="0"/>
              </a:spcAft>
              <a:buClr>
                <a:schemeClr val="dk1"/>
              </a:buClr>
              <a:buSzPts val="4320"/>
              <a:buNone/>
              <a:defRPr sz="4320" b="1"/>
            </a:lvl8pPr>
            <a:lvl9pPr marL="4114800" lvl="8" indent="-228600" algn="l">
              <a:lnSpc>
                <a:spcPct val="90000"/>
              </a:lnSpc>
              <a:spcBef>
                <a:spcPts val="1350"/>
              </a:spcBef>
              <a:spcAft>
                <a:spcPts val="0"/>
              </a:spcAft>
              <a:buClr>
                <a:schemeClr val="dk1"/>
              </a:buClr>
              <a:buSzPts val="4320"/>
              <a:buNone/>
              <a:defRPr sz="4320" b="1"/>
            </a:lvl9pPr>
          </a:lstStyle>
          <a:p>
            <a:endParaRPr/>
          </a:p>
        </p:txBody>
      </p:sp>
      <p:sp>
        <p:nvSpPr>
          <p:cNvPr id="54" name="Google Shape;54;p13"/>
          <p:cNvSpPr txBox="1">
            <a:spLocks noGrp="1"/>
          </p:cNvSpPr>
          <p:nvPr>
            <p:ph type="body" idx="4"/>
          </p:nvPr>
        </p:nvSpPr>
        <p:spPr>
          <a:xfrm>
            <a:off x="16664941" y="7014210"/>
            <a:ext cx="13994608" cy="103168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00"/>
              </a:spcBef>
              <a:spcAft>
                <a:spcPts val="0"/>
              </a:spcAft>
              <a:buClr>
                <a:schemeClr val="dk1"/>
              </a:buClr>
              <a:buSzPts val="1800"/>
              <a:buChar char="•"/>
              <a:defRPr/>
            </a:lvl1pPr>
            <a:lvl2pPr marL="914400" lvl="1" indent="-342900" algn="l">
              <a:lnSpc>
                <a:spcPct val="90000"/>
              </a:lnSpc>
              <a:spcBef>
                <a:spcPts val="1350"/>
              </a:spcBef>
              <a:spcAft>
                <a:spcPts val="0"/>
              </a:spcAft>
              <a:buClr>
                <a:schemeClr val="dk1"/>
              </a:buClr>
              <a:buSzPts val="1800"/>
              <a:buChar char="•"/>
              <a:defRPr/>
            </a:lvl2pPr>
            <a:lvl3pPr marL="1371600" lvl="2" indent="-342900" algn="l">
              <a:lnSpc>
                <a:spcPct val="90000"/>
              </a:lnSpc>
              <a:spcBef>
                <a:spcPts val="1350"/>
              </a:spcBef>
              <a:spcAft>
                <a:spcPts val="0"/>
              </a:spcAft>
              <a:buClr>
                <a:schemeClr val="dk1"/>
              </a:buClr>
              <a:buSzPts val="1800"/>
              <a:buChar char="•"/>
              <a:defRPr/>
            </a:lvl3pPr>
            <a:lvl4pPr marL="1828800" lvl="3" indent="-342900" algn="l">
              <a:lnSpc>
                <a:spcPct val="90000"/>
              </a:lnSpc>
              <a:spcBef>
                <a:spcPts val="1350"/>
              </a:spcBef>
              <a:spcAft>
                <a:spcPts val="0"/>
              </a:spcAft>
              <a:buClr>
                <a:schemeClr val="dk1"/>
              </a:buClr>
              <a:buSzPts val="1800"/>
              <a:buChar char="•"/>
              <a:defRPr/>
            </a:lvl4pPr>
            <a:lvl5pPr marL="2286000" lvl="4" indent="-342900" algn="l">
              <a:lnSpc>
                <a:spcPct val="90000"/>
              </a:lnSpc>
              <a:spcBef>
                <a:spcPts val="1350"/>
              </a:spcBef>
              <a:spcAft>
                <a:spcPts val="0"/>
              </a:spcAft>
              <a:buClr>
                <a:schemeClr val="dk1"/>
              </a:buClr>
              <a:buSzPts val="1800"/>
              <a:buChar char="•"/>
              <a:defRPr/>
            </a:lvl5pPr>
            <a:lvl6pPr marL="2743200" lvl="5" indent="-342900" algn="l">
              <a:lnSpc>
                <a:spcPct val="90000"/>
              </a:lnSpc>
              <a:spcBef>
                <a:spcPts val="1350"/>
              </a:spcBef>
              <a:spcAft>
                <a:spcPts val="0"/>
              </a:spcAft>
              <a:buClr>
                <a:schemeClr val="dk1"/>
              </a:buClr>
              <a:buSzPts val="1800"/>
              <a:buChar char="•"/>
              <a:defRPr/>
            </a:lvl6pPr>
            <a:lvl7pPr marL="3200400" lvl="6" indent="-342900" algn="l">
              <a:lnSpc>
                <a:spcPct val="90000"/>
              </a:lnSpc>
              <a:spcBef>
                <a:spcPts val="1350"/>
              </a:spcBef>
              <a:spcAft>
                <a:spcPts val="0"/>
              </a:spcAft>
              <a:buClr>
                <a:schemeClr val="dk1"/>
              </a:buClr>
              <a:buSzPts val="1800"/>
              <a:buChar char="•"/>
              <a:defRPr/>
            </a:lvl7pPr>
            <a:lvl8pPr marL="3657600" lvl="7" indent="-342900" algn="l">
              <a:lnSpc>
                <a:spcPct val="90000"/>
              </a:lnSpc>
              <a:spcBef>
                <a:spcPts val="1350"/>
              </a:spcBef>
              <a:spcAft>
                <a:spcPts val="0"/>
              </a:spcAft>
              <a:buClr>
                <a:schemeClr val="dk1"/>
              </a:buClr>
              <a:buSzPts val="1800"/>
              <a:buChar char="•"/>
              <a:defRPr/>
            </a:lvl8pPr>
            <a:lvl9pPr marL="4114800" lvl="8" indent="-342900" algn="l">
              <a:lnSpc>
                <a:spcPct val="90000"/>
              </a:lnSpc>
              <a:spcBef>
                <a:spcPts val="1350"/>
              </a:spcBef>
              <a:spcAft>
                <a:spcPts val="0"/>
              </a:spcAft>
              <a:buClr>
                <a:schemeClr val="dk1"/>
              </a:buClr>
              <a:buSzPts val="1800"/>
              <a:buChar char="•"/>
              <a:defRPr/>
            </a:lvl9pPr>
          </a:lstStyle>
          <a:p>
            <a:endParaRPr/>
          </a:p>
        </p:txBody>
      </p:sp>
      <p:sp>
        <p:nvSpPr>
          <p:cNvPr id="55" name="Google Shape;55;p13"/>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2267429" y="1280160"/>
            <a:ext cx="10617040" cy="44805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8640"/>
              <a:buFont typeface="Calibri"/>
              <a:buNone/>
              <a:defRPr sz="86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13994608" y="2764791"/>
            <a:ext cx="16664939" cy="13646150"/>
          </a:xfrm>
          <a:prstGeom prst="rect">
            <a:avLst/>
          </a:prstGeom>
          <a:noFill/>
          <a:ln>
            <a:noFill/>
          </a:ln>
        </p:spPr>
        <p:txBody>
          <a:bodyPr spcFirstLastPara="1" wrap="square" lIns="91425" tIns="45700" rIns="91425" bIns="45700" anchor="t" anchorCtr="0">
            <a:normAutofit/>
          </a:bodyPr>
          <a:lstStyle>
            <a:lvl1pPr marL="457200" lvl="0" indent="-777240" algn="l">
              <a:lnSpc>
                <a:spcPct val="90000"/>
              </a:lnSpc>
              <a:spcBef>
                <a:spcPts val="2700"/>
              </a:spcBef>
              <a:spcAft>
                <a:spcPts val="0"/>
              </a:spcAft>
              <a:buClr>
                <a:schemeClr val="dk1"/>
              </a:buClr>
              <a:buSzPts val="8640"/>
              <a:buChar char="•"/>
              <a:defRPr sz="8640"/>
            </a:lvl1pPr>
            <a:lvl2pPr marL="914400" lvl="1" indent="-708660" algn="l">
              <a:lnSpc>
                <a:spcPct val="90000"/>
              </a:lnSpc>
              <a:spcBef>
                <a:spcPts val="1350"/>
              </a:spcBef>
              <a:spcAft>
                <a:spcPts val="0"/>
              </a:spcAft>
              <a:buClr>
                <a:schemeClr val="dk1"/>
              </a:buClr>
              <a:buSzPts val="7560"/>
              <a:buChar char="•"/>
              <a:defRPr sz="7560"/>
            </a:lvl2pPr>
            <a:lvl3pPr marL="1371600" lvl="2" indent="-640080" algn="l">
              <a:lnSpc>
                <a:spcPct val="90000"/>
              </a:lnSpc>
              <a:spcBef>
                <a:spcPts val="1350"/>
              </a:spcBef>
              <a:spcAft>
                <a:spcPts val="0"/>
              </a:spcAft>
              <a:buClr>
                <a:schemeClr val="dk1"/>
              </a:buClr>
              <a:buSzPts val="6480"/>
              <a:buChar char="•"/>
              <a:defRPr sz="6480"/>
            </a:lvl3pPr>
            <a:lvl4pPr marL="1828800" lvl="3" indent="-571500" algn="l">
              <a:lnSpc>
                <a:spcPct val="90000"/>
              </a:lnSpc>
              <a:spcBef>
                <a:spcPts val="1350"/>
              </a:spcBef>
              <a:spcAft>
                <a:spcPts val="0"/>
              </a:spcAft>
              <a:buClr>
                <a:schemeClr val="dk1"/>
              </a:buClr>
              <a:buSzPts val="5400"/>
              <a:buChar char="•"/>
              <a:defRPr sz="5400"/>
            </a:lvl4pPr>
            <a:lvl5pPr marL="2286000" lvl="4" indent="-571500" algn="l">
              <a:lnSpc>
                <a:spcPct val="90000"/>
              </a:lnSpc>
              <a:spcBef>
                <a:spcPts val="1350"/>
              </a:spcBef>
              <a:spcAft>
                <a:spcPts val="0"/>
              </a:spcAft>
              <a:buClr>
                <a:schemeClr val="dk1"/>
              </a:buClr>
              <a:buSzPts val="5400"/>
              <a:buChar char="•"/>
              <a:defRPr sz="5400"/>
            </a:lvl5pPr>
            <a:lvl6pPr marL="2743200" lvl="5" indent="-571500" algn="l">
              <a:lnSpc>
                <a:spcPct val="90000"/>
              </a:lnSpc>
              <a:spcBef>
                <a:spcPts val="1350"/>
              </a:spcBef>
              <a:spcAft>
                <a:spcPts val="0"/>
              </a:spcAft>
              <a:buClr>
                <a:schemeClr val="dk1"/>
              </a:buClr>
              <a:buSzPts val="5400"/>
              <a:buChar char="•"/>
              <a:defRPr sz="5400"/>
            </a:lvl6pPr>
            <a:lvl7pPr marL="3200400" lvl="6" indent="-571500" algn="l">
              <a:lnSpc>
                <a:spcPct val="90000"/>
              </a:lnSpc>
              <a:spcBef>
                <a:spcPts val="1350"/>
              </a:spcBef>
              <a:spcAft>
                <a:spcPts val="0"/>
              </a:spcAft>
              <a:buClr>
                <a:schemeClr val="dk1"/>
              </a:buClr>
              <a:buSzPts val="5400"/>
              <a:buChar char="•"/>
              <a:defRPr sz="5400"/>
            </a:lvl7pPr>
            <a:lvl8pPr marL="3657600" lvl="7" indent="-571500" algn="l">
              <a:lnSpc>
                <a:spcPct val="90000"/>
              </a:lnSpc>
              <a:spcBef>
                <a:spcPts val="1350"/>
              </a:spcBef>
              <a:spcAft>
                <a:spcPts val="0"/>
              </a:spcAft>
              <a:buClr>
                <a:schemeClr val="dk1"/>
              </a:buClr>
              <a:buSzPts val="5400"/>
              <a:buChar char="•"/>
              <a:defRPr sz="5400"/>
            </a:lvl8pPr>
            <a:lvl9pPr marL="4114800" lvl="8" indent="-571500" algn="l">
              <a:lnSpc>
                <a:spcPct val="90000"/>
              </a:lnSpc>
              <a:spcBef>
                <a:spcPts val="1350"/>
              </a:spcBef>
              <a:spcAft>
                <a:spcPts val="0"/>
              </a:spcAft>
              <a:buClr>
                <a:schemeClr val="dk1"/>
              </a:buClr>
              <a:buSzPts val="5400"/>
              <a:buChar char="•"/>
              <a:defRPr sz="5400"/>
            </a:lvl9pPr>
          </a:lstStyle>
          <a:p>
            <a:endParaRPr/>
          </a:p>
        </p:txBody>
      </p:sp>
      <p:sp>
        <p:nvSpPr>
          <p:cNvPr id="61" name="Google Shape;61;p14"/>
          <p:cNvSpPr txBox="1">
            <a:spLocks noGrp="1"/>
          </p:cNvSpPr>
          <p:nvPr>
            <p:ph type="body" idx="2"/>
          </p:nvPr>
        </p:nvSpPr>
        <p:spPr>
          <a:xfrm>
            <a:off x="2267429" y="5760720"/>
            <a:ext cx="10617040" cy="1067244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700"/>
              </a:spcBef>
              <a:spcAft>
                <a:spcPts val="0"/>
              </a:spcAft>
              <a:buClr>
                <a:schemeClr val="dk1"/>
              </a:buClr>
              <a:buSzPts val="4320"/>
              <a:buNone/>
              <a:defRPr sz="4320"/>
            </a:lvl1pPr>
            <a:lvl2pPr marL="914400" lvl="1" indent="-228600" algn="l">
              <a:lnSpc>
                <a:spcPct val="90000"/>
              </a:lnSpc>
              <a:spcBef>
                <a:spcPts val="1350"/>
              </a:spcBef>
              <a:spcAft>
                <a:spcPts val="0"/>
              </a:spcAft>
              <a:buClr>
                <a:schemeClr val="dk1"/>
              </a:buClr>
              <a:buSzPts val="3780"/>
              <a:buNone/>
              <a:defRPr sz="3780"/>
            </a:lvl2pPr>
            <a:lvl3pPr marL="1371600" lvl="2" indent="-228600" algn="l">
              <a:lnSpc>
                <a:spcPct val="90000"/>
              </a:lnSpc>
              <a:spcBef>
                <a:spcPts val="1350"/>
              </a:spcBef>
              <a:spcAft>
                <a:spcPts val="0"/>
              </a:spcAft>
              <a:buClr>
                <a:schemeClr val="dk1"/>
              </a:buClr>
              <a:buSzPts val="3240"/>
              <a:buNone/>
              <a:defRPr sz="3240"/>
            </a:lvl3pPr>
            <a:lvl4pPr marL="1828800" lvl="3" indent="-228600" algn="l">
              <a:lnSpc>
                <a:spcPct val="90000"/>
              </a:lnSpc>
              <a:spcBef>
                <a:spcPts val="1350"/>
              </a:spcBef>
              <a:spcAft>
                <a:spcPts val="0"/>
              </a:spcAft>
              <a:buClr>
                <a:schemeClr val="dk1"/>
              </a:buClr>
              <a:buSzPts val="2700"/>
              <a:buNone/>
              <a:defRPr sz="2700"/>
            </a:lvl4pPr>
            <a:lvl5pPr marL="2286000" lvl="4" indent="-228600" algn="l">
              <a:lnSpc>
                <a:spcPct val="90000"/>
              </a:lnSpc>
              <a:spcBef>
                <a:spcPts val="1350"/>
              </a:spcBef>
              <a:spcAft>
                <a:spcPts val="0"/>
              </a:spcAft>
              <a:buClr>
                <a:schemeClr val="dk1"/>
              </a:buClr>
              <a:buSzPts val="2700"/>
              <a:buNone/>
              <a:defRPr sz="2700"/>
            </a:lvl5pPr>
            <a:lvl6pPr marL="2743200" lvl="5" indent="-228600" algn="l">
              <a:lnSpc>
                <a:spcPct val="90000"/>
              </a:lnSpc>
              <a:spcBef>
                <a:spcPts val="1350"/>
              </a:spcBef>
              <a:spcAft>
                <a:spcPts val="0"/>
              </a:spcAft>
              <a:buClr>
                <a:schemeClr val="dk1"/>
              </a:buClr>
              <a:buSzPts val="2700"/>
              <a:buNone/>
              <a:defRPr sz="2700"/>
            </a:lvl6pPr>
            <a:lvl7pPr marL="3200400" lvl="6" indent="-228600" algn="l">
              <a:lnSpc>
                <a:spcPct val="90000"/>
              </a:lnSpc>
              <a:spcBef>
                <a:spcPts val="1350"/>
              </a:spcBef>
              <a:spcAft>
                <a:spcPts val="0"/>
              </a:spcAft>
              <a:buClr>
                <a:schemeClr val="dk1"/>
              </a:buClr>
              <a:buSzPts val="2700"/>
              <a:buNone/>
              <a:defRPr sz="2700"/>
            </a:lvl7pPr>
            <a:lvl8pPr marL="3657600" lvl="7" indent="-228600" algn="l">
              <a:lnSpc>
                <a:spcPct val="90000"/>
              </a:lnSpc>
              <a:spcBef>
                <a:spcPts val="1350"/>
              </a:spcBef>
              <a:spcAft>
                <a:spcPts val="0"/>
              </a:spcAft>
              <a:buClr>
                <a:schemeClr val="dk1"/>
              </a:buClr>
              <a:buSzPts val="2700"/>
              <a:buNone/>
              <a:defRPr sz="2700"/>
            </a:lvl8pPr>
            <a:lvl9pPr marL="4114800" lvl="8" indent="-228600" algn="l">
              <a:lnSpc>
                <a:spcPct val="90000"/>
              </a:lnSpc>
              <a:spcBef>
                <a:spcPts val="1350"/>
              </a:spcBef>
              <a:spcAft>
                <a:spcPts val="0"/>
              </a:spcAft>
              <a:buClr>
                <a:schemeClr val="dk1"/>
              </a:buClr>
              <a:buSzPts val="2700"/>
              <a:buNone/>
              <a:defRPr sz="2700"/>
            </a:lvl9pPr>
          </a:lstStyle>
          <a:p>
            <a:endParaRPr/>
          </a:p>
        </p:txBody>
      </p:sp>
      <p:sp>
        <p:nvSpPr>
          <p:cNvPr id="62" name="Google Shape;62;p14"/>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2267429" y="1280160"/>
            <a:ext cx="10617040" cy="44805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8640"/>
              <a:buFont typeface="Calibri"/>
              <a:buNone/>
              <a:defRPr sz="86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5"/>
          <p:cNvSpPr>
            <a:spLocks noGrp="1"/>
          </p:cNvSpPr>
          <p:nvPr>
            <p:ph type="pic" idx="2"/>
          </p:nvPr>
        </p:nvSpPr>
        <p:spPr>
          <a:xfrm>
            <a:off x="13994608" y="2764791"/>
            <a:ext cx="16664939" cy="1364615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2700"/>
              </a:spcBef>
              <a:spcAft>
                <a:spcPts val="0"/>
              </a:spcAft>
              <a:buClr>
                <a:schemeClr val="dk1"/>
              </a:buClr>
              <a:buSzPts val="8640"/>
              <a:buFont typeface="Arial"/>
              <a:buNone/>
              <a:defRPr sz="8640" b="0" i="0" u="none" strike="noStrike" cap="none">
                <a:solidFill>
                  <a:schemeClr val="dk1"/>
                </a:solidFill>
                <a:latin typeface="Calibri"/>
                <a:ea typeface="Calibri"/>
                <a:cs typeface="Calibri"/>
                <a:sym typeface="Calibri"/>
              </a:defRPr>
            </a:lvl1pPr>
            <a:lvl2pPr marR="0" lvl="1" algn="l" rtl="0">
              <a:lnSpc>
                <a:spcPct val="90000"/>
              </a:lnSpc>
              <a:spcBef>
                <a:spcPts val="1350"/>
              </a:spcBef>
              <a:spcAft>
                <a:spcPts val="0"/>
              </a:spcAft>
              <a:buClr>
                <a:schemeClr val="dk1"/>
              </a:buClr>
              <a:buSzPts val="7560"/>
              <a:buFont typeface="Arial"/>
              <a:buNone/>
              <a:defRPr sz="7560" b="0" i="0" u="none" strike="noStrike" cap="none">
                <a:solidFill>
                  <a:schemeClr val="dk1"/>
                </a:solidFill>
                <a:latin typeface="Calibri"/>
                <a:ea typeface="Calibri"/>
                <a:cs typeface="Calibri"/>
                <a:sym typeface="Calibri"/>
              </a:defRPr>
            </a:lvl2pPr>
            <a:lvl3pPr marR="0" lvl="2" algn="l" rtl="0">
              <a:lnSpc>
                <a:spcPct val="90000"/>
              </a:lnSpc>
              <a:spcBef>
                <a:spcPts val="1350"/>
              </a:spcBef>
              <a:spcAft>
                <a:spcPts val="0"/>
              </a:spcAft>
              <a:buClr>
                <a:schemeClr val="dk1"/>
              </a:buClr>
              <a:buSzPts val="6480"/>
              <a:buFont typeface="Arial"/>
              <a:buNone/>
              <a:defRPr sz="6480" b="0" i="0" u="none" strike="noStrike" cap="none">
                <a:solidFill>
                  <a:schemeClr val="dk1"/>
                </a:solidFill>
                <a:latin typeface="Calibri"/>
                <a:ea typeface="Calibri"/>
                <a:cs typeface="Calibri"/>
                <a:sym typeface="Calibri"/>
              </a:defRPr>
            </a:lvl3pPr>
            <a:lvl4pPr marR="0" lvl="3" algn="l" rtl="0">
              <a:lnSpc>
                <a:spcPct val="90000"/>
              </a:lnSpc>
              <a:spcBef>
                <a:spcPts val="1350"/>
              </a:spcBef>
              <a:spcAft>
                <a:spcPts val="0"/>
              </a:spcAft>
              <a:buClr>
                <a:schemeClr val="dk1"/>
              </a:buClr>
              <a:buSzPts val="5400"/>
              <a:buFont typeface="Arial"/>
              <a:buNone/>
              <a:defRPr sz="5400" b="0" i="0" u="none" strike="noStrike" cap="none">
                <a:solidFill>
                  <a:schemeClr val="dk1"/>
                </a:solidFill>
                <a:latin typeface="Calibri"/>
                <a:ea typeface="Calibri"/>
                <a:cs typeface="Calibri"/>
                <a:sym typeface="Calibri"/>
              </a:defRPr>
            </a:lvl4pPr>
            <a:lvl5pPr marR="0" lvl="4" algn="l" rtl="0">
              <a:lnSpc>
                <a:spcPct val="90000"/>
              </a:lnSpc>
              <a:spcBef>
                <a:spcPts val="1350"/>
              </a:spcBef>
              <a:spcAft>
                <a:spcPts val="0"/>
              </a:spcAft>
              <a:buClr>
                <a:schemeClr val="dk1"/>
              </a:buClr>
              <a:buSzPts val="5400"/>
              <a:buFont typeface="Arial"/>
              <a:buNone/>
              <a:defRPr sz="5400" b="0" i="0" u="none" strike="noStrike" cap="none">
                <a:solidFill>
                  <a:schemeClr val="dk1"/>
                </a:solidFill>
                <a:latin typeface="Calibri"/>
                <a:ea typeface="Calibri"/>
                <a:cs typeface="Calibri"/>
                <a:sym typeface="Calibri"/>
              </a:defRPr>
            </a:lvl5pPr>
            <a:lvl6pPr marR="0" lvl="5" algn="l" rtl="0">
              <a:lnSpc>
                <a:spcPct val="90000"/>
              </a:lnSpc>
              <a:spcBef>
                <a:spcPts val="1350"/>
              </a:spcBef>
              <a:spcAft>
                <a:spcPts val="0"/>
              </a:spcAft>
              <a:buClr>
                <a:schemeClr val="dk1"/>
              </a:buClr>
              <a:buSzPts val="5400"/>
              <a:buFont typeface="Arial"/>
              <a:buNone/>
              <a:defRPr sz="5400" b="0" i="0" u="none" strike="noStrike" cap="none">
                <a:solidFill>
                  <a:schemeClr val="dk1"/>
                </a:solidFill>
                <a:latin typeface="Calibri"/>
                <a:ea typeface="Calibri"/>
                <a:cs typeface="Calibri"/>
                <a:sym typeface="Calibri"/>
              </a:defRPr>
            </a:lvl6pPr>
            <a:lvl7pPr marR="0" lvl="6" algn="l" rtl="0">
              <a:lnSpc>
                <a:spcPct val="90000"/>
              </a:lnSpc>
              <a:spcBef>
                <a:spcPts val="1350"/>
              </a:spcBef>
              <a:spcAft>
                <a:spcPts val="0"/>
              </a:spcAft>
              <a:buClr>
                <a:schemeClr val="dk1"/>
              </a:buClr>
              <a:buSzPts val="5400"/>
              <a:buFont typeface="Arial"/>
              <a:buNone/>
              <a:defRPr sz="5400" b="0" i="0" u="none" strike="noStrike" cap="none">
                <a:solidFill>
                  <a:schemeClr val="dk1"/>
                </a:solidFill>
                <a:latin typeface="Calibri"/>
                <a:ea typeface="Calibri"/>
                <a:cs typeface="Calibri"/>
                <a:sym typeface="Calibri"/>
              </a:defRPr>
            </a:lvl7pPr>
            <a:lvl8pPr marR="0" lvl="7" algn="l" rtl="0">
              <a:lnSpc>
                <a:spcPct val="90000"/>
              </a:lnSpc>
              <a:spcBef>
                <a:spcPts val="1350"/>
              </a:spcBef>
              <a:spcAft>
                <a:spcPts val="0"/>
              </a:spcAft>
              <a:buClr>
                <a:schemeClr val="dk1"/>
              </a:buClr>
              <a:buSzPts val="5400"/>
              <a:buFont typeface="Arial"/>
              <a:buNone/>
              <a:defRPr sz="5400" b="0" i="0" u="none" strike="noStrike" cap="none">
                <a:solidFill>
                  <a:schemeClr val="dk1"/>
                </a:solidFill>
                <a:latin typeface="Calibri"/>
                <a:ea typeface="Calibri"/>
                <a:cs typeface="Calibri"/>
                <a:sym typeface="Calibri"/>
              </a:defRPr>
            </a:lvl8pPr>
            <a:lvl9pPr marR="0" lvl="8" algn="l" rtl="0">
              <a:lnSpc>
                <a:spcPct val="90000"/>
              </a:lnSpc>
              <a:spcBef>
                <a:spcPts val="1350"/>
              </a:spcBef>
              <a:spcAft>
                <a:spcPts val="0"/>
              </a:spcAft>
              <a:buClr>
                <a:schemeClr val="dk1"/>
              </a:buClr>
              <a:buSzPts val="5400"/>
              <a:buFont typeface="Arial"/>
              <a:buNone/>
              <a:defRPr sz="5400" b="0" i="0" u="none" strike="noStrike" cap="none">
                <a:solidFill>
                  <a:schemeClr val="dk1"/>
                </a:solidFill>
                <a:latin typeface="Calibri"/>
                <a:ea typeface="Calibri"/>
                <a:cs typeface="Calibri"/>
                <a:sym typeface="Calibri"/>
              </a:defRPr>
            </a:lvl9pPr>
          </a:lstStyle>
          <a:p>
            <a:endParaRPr/>
          </a:p>
        </p:txBody>
      </p:sp>
      <p:sp>
        <p:nvSpPr>
          <p:cNvPr id="68" name="Google Shape;68;p15"/>
          <p:cNvSpPr txBox="1">
            <a:spLocks noGrp="1"/>
          </p:cNvSpPr>
          <p:nvPr>
            <p:ph type="body" idx="1"/>
          </p:nvPr>
        </p:nvSpPr>
        <p:spPr>
          <a:xfrm>
            <a:off x="2267429" y="5760720"/>
            <a:ext cx="10617040" cy="1067244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700"/>
              </a:spcBef>
              <a:spcAft>
                <a:spcPts val="0"/>
              </a:spcAft>
              <a:buClr>
                <a:schemeClr val="dk1"/>
              </a:buClr>
              <a:buSzPts val="4320"/>
              <a:buNone/>
              <a:defRPr sz="4320"/>
            </a:lvl1pPr>
            <a:lvl2pPr marL="914400" lvl="1" indent="-228600" algn="l">
              <a:lnSpc>
                <a:spcPct val="90000"/>
              </a:lnSpc>
              <a:spcBef>
                <a:spcPts val="1350"/>
              </a:spcBef>
              <a:spcAft>
                <a:spcPts val="0"/>
              </a:spcAft>
              <a:buClr>
                <a:schemeClr val="dk1"/>
              </a:buClr>
              <a:buSzPts val="3780"/>
              <a:buNone/>
              <a:defRPr sz="3780"/>
            </a:lvl2pPr>
            <a:lvl3pPr marL="1371600" lvl="2" indent="-228600" algn="l">
              <a:lnSpc>
                <a:spcPct val="90000"/>
              </a:lnSpc>
              <a:spcBef>
                <a:spcPts val="1350"/>
              </a:spcBef>
              <a:spcAft>
                <a:spcPts val="0"/>
              </a:spcAft>
              <a:buClr>
                <a:schemeClr val="dk1"/>
              </a:buClr>
              <a:buSzPts val="3240"/>
              <a:buNone/>
              <a:defRPr sz="3240"/>
            </a:lvl3pPr>
            <a:lvl4pPr marL="1828800" lvl="3" indent="-228600" algn="l">
              <a:lnSpc>
                <a:spcPct val="90000"/>
              </a:lnSpc>
              <a:spcBef>
                <a:spcPts val="1350"/>
              </a:spcBef>
              <a:spcAft>
                <a:spcPts val="0"/>
              </a:spcAft>
              <a:buClr>
                <a:schemeClr val="dk1"/>
              </a:buClr>
              <a:buSzPts val="2700"/>
              <a:buNone/>
              <a:defRPr sz="2700"/>
            </a:lvl4pPr>
            <a:lvl5pPr marL="2286000" lvl="4" indent="-228600" algn="l">
              <a:lnSpc>
                <a:spcPct val="90000"/>
              </a:lnSpc>
              <a:spcBef>
                <a:spcPts val="1350"/>
              </a:spcBef>
              <a:spcAft>
                <a:spcPts val="0"/>
              </a:spcAft>
              <a:buClr>
                <a:schemeClr val="dk1"/>
              </a:buClr>
              <a:buSzPts val="2700"/>
              <a:buNone/>
              <a:defRPr sz="2700"/>
            </a:lvl5pPr>
            <a:lvl6pPr marL="2743200" lvl="5" indent="-228600" algn="l">
              <a:lnSpc>
                <a:spcPct val="90000"/>
              </a:lnSpc>
              <a:spcBef>
                <a:spcPts val="1350"/>
              </a:spcBef>
              <a:spcAft>
                <a:spcPts val="0"/>
              </a:spcAft>
              <a:buClr>
                <a:schemeClr val="dk1"/>
              </a:buClr>
              <a:buSzPts val="2700"/>
              <a:buNone/>
              <a:defRPr sz="2700"/>
            </a:lvl6pPr>
            <a:lvl7pPr marL="3200400" lvl="6" indent="-228600" algn="l">
              <a:lnSpc>
                <a:spcPct val="90000"/>
              </a:lnSpc>
              <a:spcBef>
                <a:spcPts val="1350"/>
              </a:spcBef>
              <a:spcAft>
                <a:spcPts val="0"/>
              </a:spcAft>
              <a:buClr>
                <a:schemeClr val="dk1"/>
              </a:buClr>
              <a:buSzPts val="2700"/>
              <a:buNone/>
              <a:defRPr sz="2700"/>
            </a:lvl7pPr>
            <a:lvl8pPr marL="3657600" lvl="7" indent="-228600" algn="l">
              <a:lnSpc>
                <a:spcPct val="90000"/>
              </a:lnSpc>
              <a:spcBef>
                <a:spcPts val="1350"/>
              </a:spcBef>
              <a:spcAft>
                <a:spcPts val="0"/>
              </a:spcAft>
              <a:buClr>
                <a:schemeClr val="dk1"/>
              </a:buClr>
              <a:buSzPts val="2700"/>
              <a:buNone/>
              <a:defRPr sz="2700"/>
            </a:lvl8pPr>
            <a:lvl9pPr marL="4114800" lvl="8" indent="-228600" algn="l">
              <a:lnSpc>
                <a:spcPct val="90000"/>
              </a:lnSpc>
              <a:spcBef>
                <a:spcPts val="1350"/>
              </a:spcBef>
              <a:spcAft>
                <a:spcPts val="0"/>
              </a:spcAft>
              <a:buClr>
                <a:schemeClr val="dk1"/>
              </a:buClr>
              <a:buSzPts val="2700"/>
              <a:buNone/>
              <a:defRPr sz="2700"/>
            </a:lvl9pPr>
          </a:lstStyle>
          <a:p>
            <a:endParaRPr/>
          </a:p>
        </p:txBody>
      </p:sp>
      <p:sp>
        <p:nvSpPr>
          <p:cNvPr id="69" name="Google Shape;69;p15"/>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2263140" y="1022352"/>
            <a:ext cx="28392119" cy="371157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1880"/>
              <a:buFont typeface="Calibri"/>
              <a:buNone/>
              <a:defRPr sz="1188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6"/>
          <p:cNvSpPr txBox="1">
            <a:spLocks noGrp="1"/>
          </p:cNvSpPr>
          <p:nvPr>
            <p:ph type="body" idx="1"/>
          </p:nvPr>
        </p:nvSpPr>
        <p:spPr>
          <a:xfrm>
            <a:off x="2263140" y="5111750"/>
            <a:ext cx="28392119" cy="12183746"/>
          </a:xfrm>
          <a:prstGeom prst="rect">
            <a:avLst/>
          </a:prstGeom>
          <a:noFill/>
          <a:ln>
            <a:noFill/>
          </a:ln>
        </p:spPr>
        <p:txBody>
          <a:bodyPr spcFirstLastPara="1" wrap="square" lIns="91425" tIns="45700" rIns="91425" bIns="45700" anchor="t" anchorCtr="0">
            <a:normAutofit/>
          </a:bodyPr>
          <a:lstStyle>
            <a:lvl1pPr marL="457200" marR="0" lvl="0" indent="-708660" algn="l" rtl="0">
              <a:lnSpc>
                <a:spcPct val="90000"/>
              </a:lnSpc>
              <a:spcBef>
                <a:spcPts val="2700"/>
              </a:spcBef>
              <a:spcAft>
                <a:spcPts val="0"/>
              </a:spcAft>
              <a:buClr>
                <a:schemeClr val="dk1"/>
              </a:buClr>
              <a:buSzPts val="7560"/>
              <a:buFont typeface="Arial"/>
              <a:buChar char="•"/>
              <a:defRPr sz="7560" b="0" i="0" u="none" strike="noStrike" cap="none">
                <a:solidFill>
                  <a:schemeClr val="dk1"/>
                </a:solidFill>
                <a:latin typeface="Calibri"/>
                <a:ea typeface="Calibri"/>
                <a:cs typeface="Calibri"/>
                <a:sym typeface="Calibri"/>
              </a:defRPr>
            </a:lvl1pPr>
            <a:lvl2pPr marL="914400" marR="0" lvl="1" indent="-640080" algn="l" rtl="0">
              <a:lnSpc>
                <a:spcPct val="90000"/>
              </a:lnSpc>
              <a:spcBef>
                <a:spcPts val="135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2pPr>
            <a:lvl3pPr marL="1371600" marR="0" lvl="2" indent="-571500" algn="l" rtl="0">
              <a:lnSpc>
                <a:spcPct val="90000"/>
              </a:lnSpc>
              <a:spcBef>
                <a:spcPts val="1350"/>
              </a:spcBef>
              <a:spcAft>
                <a:spcPts val="0"/>
              </a:spcAft>
              <a:buClr>
                <a:schemeClr val="dk1"/>
              </a:buClr>
              <a:buSzPts val="5400"/>
              <a:buFont typeface="Arial"/>
              <a:buChar char="•"/>
              <a:defRPr sz="5400" b="0" i="0" u="none" strike="noStrike" cap="none">
                <a:solidFill>
                  <a:schemeClr val="dk1"/>
                </a:solidFill>
                <a:latin typeface="Calibri"/>
                <a:ea typeface="Calibri"/>
                <a:cs typeface="Calibri"/>
                <a:sym typeface="Calibri"/>
              </a:defRPr>
            </a:lvl3pPr>
            <a:lvl4pPr marL="1828800" marR="0" lvl="3" indent="-537210" algn="l" rtl="0">
              <a:lnSpc>
                <a:spcPct val="90000"/>
              </a:lnSpc>
              <a:spcBef>
                <a:spcPts val="1350"/>
              </a:spcBef>
              <a:spcAft>
                <a:spcPts val="0"/>
              </a:spcAft>
              <a:buClr>
                <a:schemeClr val="dk1"/>
              </a:buClr>
              <a:buSzPts val="4860"/>
              <a:buFont typeface="Arial"/>
              <a:buChar char="•"/>
              <a:defRPr sz="4860" b="0" i="0" u="none" strike="noStrike" cap="none">
                <a:solidFill>
                  <a:schemeClr val="dk1"/>
                </a:solidFill>
                <a:latin typeface="Calibri"/>
                <a:ea typeface="Calibri"/>
                <a:cs typeface="Calibri"/>
                <a:sym typeface="Calibri"/>
              </a:defRPr>
            </a:lvl4pPr>
            <a:lvl5pPr marL="2286000" marR="0" lvl="4" indent="-537210" algn="l" rtl="0">
              <a:lnSpc>
                <a:spcPct val="90000"/>
              </a:lnSpc>
              <a:spcBef>
                <a:spcPts val="1350"/>
              </a:spcBef>
              <a:spcAft>
                <a:spcPts val="0"/>
              </a:spcAft>
              <a:buClr>
                <a:schemeClr val="dk1"/>
              </a:buClr>
              <a:buSzPts val="4860"/>
              <a:buFont typeface="Arial"/>
              <a:buChar char="•"/>
              <a:defRPr sz="4860" b="0" i="0" u="none" strike="noStrike" cap="none">
                <a:solidFill>
                  <a:schemeClr val="dk1"/>
                </a:solidFill>
                <a:latin typeface="Calibri"/>
                <a:ea typeface="Calibri"/>
                <a:cs typeface="Calibri"/>
                <a:sym typeface="Calibri"/>
              </a:defRPr>
            </a:lvl5pPr>
            <a:lvl6pPr marL="2743200" marR="0" lvl="5" indent="-537210" algn="l" rtl="0">
              <a:lnSpc>
                <a:spcPct val="90000"/>
              </a:lnSpc>
              <a:spcBef>
                <a:spcPts val="1350"/>
              </a:spcBef>
              <a:spcAft>
                <a:spcPts val="0"/>
              </a:spcAft>
              <a:buClr>
                <a:schemeClr val="dk1"/>
              </a:buClr>
              <a:buSzPts val="4860"/>
              <a:buFont typeface="Arial"/>
              <a:buChar char="•"/>
              <a:defRPr sz="4860" b="0" i="0" u="none" strike="noStrike" cap="none">
                <a:solidFill>
                  <a:schemeClr val="dk1"/>
                </a:solidFill>
                <a:latin typeface="Calibri"/>
                <a:ea typeface="Calibri"/>
                <a:cs typeface="Calibri"/>
                <a:sym typeface="Calibri"/>
              </a:defRPr>
            </a:lvl6pPr>
            <a:lvl7pPr marL="3200400" marR="0" lvl="6" indent="-537210" algn="l" rtl="0">
              <a:lnSpc>
                <a:spcPct val="90000"/>
              </a:lnSpc>
              <a:spcBef>
                <a:spcPts val="1350"/>
              </a:spcBef>
              <a:spcAft>
                <a:spcPts val="0"/>
              </a:spcAft>
              <a:buClr>
                <a:schemeClr val="dk1"/>
              </a:buClr>
              <a:buSzPts val="4860"/>
              <a:buFont typeface="Arial"/>
              <a:buChar char="•"/>
              <a:defRPr sz="4860" b="0" i="0" u="none" strike="noStrike" cap="none">
                <a:solidFill>
                  <a:schemeClr val="dk1"/>
                </a:solidFill>
                <a:latin typeface="Calibri"/>
                <a:ea typeface="Calibri"/>
                <a:cs typeface="Calibri"/>
                <a:sym typeface="Calibri"/>
              </a:defRPr>
            </a:lvl7pPr>
            <a:lvl8pPr marL="3657600" marR="0" lvl="7" indent="-537210" algn="l" rtl="0">
              <a:lnSpc>
                <a:spcPct val="90000"/>
              </a:lnSpc>
              <a:spcBef>
                <a:spcPts val="1350"/>
              </a:spcBef>
              <a:spcAft>
                <a:spcPts val="0"/>
              </a:spcAft>
              <a:buClr>
                <a:schemeClr val="dk1"/>
              </a:buClr>
              <a:buSzPts val="4860"/>
              <a:buFont typeface="Arial"/>
              <a:buChar char="•"/>
              <a:defRPr sz="4860" b="0" i="0" u="none" strike="noStrike" cap="none">
                <a:solidFill>
                  <a:schemeClr val="dk1"/>
                </a:solidFill>
                <a:latin typeface="Calibri"/>
                <a:ea typeface="Calibri"/>
                <a:cs typeface="Calibri"/>
                <a:sym typeface="Calibri"/>
              </a:defRPr>
            </a:lvl8pPr>
            <a:lvl9pPr marL="4114800" marR="0" lvl="8" indent="-537209" algn="l" rtl="0">
              <a:lnSpc>
                <a:spcPct val="90000"/>
              </a:lnSpc>
              <a:spcBef>
                <a:spcPts val="1350"/>
              </a:spcBef>
              <a:spcAft>
                <a:spcPts val="0"/>
              </a:spcAft>
              <a:buClr>
                <a:schemeClr val="dk1"/>
              </a:buClr>
              <a:buSzPts val="4860"/>
              <a:buFont typeface="Arial"/>
              <a:buChar char="•"/>
              <a:defRPr sz="486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2263140" y="17797781"/>
            <a:ext cx="7406640" cy="102235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24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10904220" y="17797781"/>
            <a:ext cx="11109960" cy="10223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4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23248620" y="17797781"/>
            <a:ext cx="7406640" cy="102235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240" b="0" i="0" u="none" strike="noStrike" cap="none">
                <a:solidFill>
                  <a:srgbClr val="888888"/>
                </a:solidFill>
                <a:latin typeface="Calibri"/>
                <a:ea typeface="Calibri"/>
                <a:cs typeface="Calibri"/>
                <a:sym typeface="Calibri"/>
              </a:defRPr>
            </a:lvl1pPr>
            <a:lvl2pPr marL="0" marR="0" lvl="1" indent="0" algn="r" rtl="0">
              <a:spcBef>
                <a:spcPts val="0"/>
              </a:spcBef>
              <a:buNone/>
              <a:defRPr sz="3240" b="0" i="0" u="none" strike="noStrike" cap="none">
                <a:solidFill>
                  <a:srgbClr val="888888"/>
                </a:solidFill>
                <a:latin typeface="Calibri"/>
                <a:ea typeface="Calibri"/>
                <a:cs typeface="Calibri"/>
                <a:sym typeface="Calibri"/>
              </a:defRPr>
            </a:lvl2pPr>
            <a:lvl3pPr marL="0" marR="0" lvl="2" indent="0" algn="r" rtl="0">
              <a:spcBef>
                <a:spcPts val="0"/>
              </a:spcBef>
              <a:buNone/>
              <a:defRPr sz="3240" b="0" i="0" u="none" strike="noStrike" cap="none">
                <a:solidFill>
                  <a:srgbClr val="888888"/>
                </a:solidFill>
                <a:latin typeface="Calibri"/>
                <a:ea typeface="Calibri"/>
                <a:cs typeface="Calibri"/>
                <a:sym typeface="Calibri"/>
              </a:defRPr>
            </a:lvl3pPr>
            <a:lvl4pPr marL="0" marR="0" lvl="3" indent="0" algn="r" rtl="0">
              <a:spcBef>
                <a:spcPts val="0"/>
              </a:spcBef>
              <a:buNone/>
              <a:defRPr sz="3240" b="0" i="0" u="none" strike="noStrike" cap="none">
                <a:solidFill>
                  <a:srgbClr val="888888"/>
                </a:solidFill>
                <a:latin typeface="Calibri"/>
                <a:ea typeface="Calibri"/>
                <a:cs typeface="Calibri"/>
                <a:sym typeface="Calibri"/>
              </a:defRPr>
            </a:lvl4pPr>
            <a:lvl5pPr marL="0" marR="0" lvl="4" indent="0" algn="r" rtl="0">
              <a:spcBef>
                <a:spcPts val="0"/>
              </a:spcBef>
              <a:buNone/>
              <a:defRPr sz="3240" b="0" i="0" u="none" strike="noStrike" cap="none">
                <a:solidFill>
                  <a:srgbClr val="888888"/>
                </a:solidFill>
                <a:latin typeface="Calibri"/>
                <a:ea typeface="Calibri"/>
                <a:cs typeface="Calibri"/>
                <a:sym typeface="Calibri"/>
              </a:defRPr>
            </a:lvl5pPr>
            <a:lvl6pPr marL="0" marR="0" lvl="5" indent="0" algn="r" rtl="0">
              <a:spcBef>
                <a:spcPts val="0"/>
              </a:spcBef>
              <a:buNone/>
              <a:defRPr sz="3240" b="0" i="0" u="none" strike="noStrike" cap="none">
                <a:solidFill>
                  <a:srgbClr val="888888"/>
                </a:solidFill>
                <a:latin typeface="Calibri"/>
                <a:ea typeface="Calibri"/>
                <a:cs typeface="Calibri"/>
                <a:sym typeface="Calibri"/>
              </a:defRPr>
            </a:lvl6pPr>
            <a:lvl7pPr marL="0" marR="0" lvl="6" indent="0" algn="r" rtl="0">
              <a:spcBef>
                <a:spcPts val="0"/>
              </a:spcBef>
              <a:buNone/>
              <a:defRPr sz="3240" b="0" i="0" u="none" strike="noStrike" cap="none">
                <a:solidFill>
                  <a:srgbClr val="888888"/>
                </a:solidFill>
                <a:latin typeface="Calibri"/>
                <a:ea typeface="Calibri"/>
                <a:cs typeface="Calibri"/>
                <a:sym typeface="Calibri"/>
              </a:defRPr>
            </a:lvl7pPr>
            <a:lvl8pPr marL="0" marR="0" lvl="7" indent="0" algn="r" rtl="0">
              <a:spcBef>
                <a:spcPts val="0"/>
              </a:spcBef>
              <a:buNone/>
              <a:defRPr sz="3240" b="0" i="0" u="none" strike="noStrike" cap="none">
                <a:solidFill>
                  <a:srgbClr val="888888"/>
                </a:solidFill>
                <a:latin typeface="Calibri"/>
                <a:ea typeface="Calibri"/>
                <a:cs typeface="Calibri"/>
                <a:sym typeface="Calibri"/>
              </a:defRPr>
            </a:lvl8pPr>
            <a:lvl9pPr marL="0" marR="0" lvl="8" indent="0" algn="r" rtl="0">
              <a:spcBef>
                <a:spcPts val="0"/>
              </a:spcBef>
              <a:buNone/>
              <a:defRPr sz="324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p:nvPr/>
        </p:nvSpPr>
        <p:spPr>
          <a:xfrm>
            <a:off x="0" y="0"/>
            <a:ext cx="32918400" cy="3232500"/>
          </a:xfrm>
          <a:prstGeom prst="rect">
            <a:avLst/>
          </a:prstGeom>
          <a:solidFill>
            <a:schemeClr val="accent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7300" b="1">
                <a:solidFill>
                  <a:schemeClr val="lt1"/>
                </a:solidFill>
              </a:rPr>
              <a:t>“Go to where the people are”:</a:t>
            </a:r>
            <a:endParaRPr sz="7300" b="1">
              <a:solidFill>
                <a:schemeClr val="lt1"/>
              </a:solidFill>
            </a:endParaRPr>
          </a:p>
          <a:p>
            <a:pPr marL="0" marR="0" lvl="0" indent="0" algn="ctr" rtl="0">
              <a:spcBef>
                <a:spcPts val="0"/>
              </a:spcBef>
              <a:spcAft>
                <a:spcPts val="0"/>
              </a:spcAft>
              <a:buNone/>
            </a:pPr>
            <a:r>
              <a:rPr lang="en-US" sz="7300" b="1">
                <a:solidFill>
                  <a:schemeClr val="lt1"/>
                </a:solidFill>
              </a:rPr>
              <a:t>Recommendations to improve preconception care for rural women </a:t>
            </a:r>
            <a:endParaRPr sz="3000" i="0" u="none" strike="noStrike" cap="none">
              <a:solidFill>
                <a:schemeClr val="lt1"/>
              </a:solidFill>
            </a:endParaRPr>
          </a:p>
          <a:p>
            <a:pPr marL="0" marR="0" lvl="0" indent="0" algn="ctr" rtl="0">
              <a:spcBef>
                <a:spcPts val="0"/>
              </a:spcBef>
              <a:spcAft>
                <a:spcPts val="0"/>
              </a:spcAft>
              <a:buNone/>
            </a:pPr>
            <a:r>
              <a:rPr lang="en-US" sz="4100" b="1" i="0" u="none" strike="noStrike" cap="none">
                <a:solidFill>
                  <a:schemeClr val="lt1"/>
                </a:solidFill>
              </a:rPr>
              <a:t>Akia Clark, MPH(c)</a:t>
            </a:r>
            <a:r>
              <a:rPr lang="en-US" sz="4100" b="1">
                <a:solidFill>
                  <a:schemeClr val="lt1"/>
                </a:solidFill>
              </a:rPr>
              <a:t>, Indiana University &amp; </a:t>
            </a:r>
            <a:r>
              <a:rPr lang="en-US" sz="4100" b="1" i="0" u="none" strike="noStrike" cap="none">
                <a:solidFill>
                  <a:schemeClr val="lt1"/>
                </a:solidFill>
              </a:rPr>
              <a:t>Natalie DiPietro Mager, PharmD, PhD,</a:t>
            </a:r>
            <a:r>
              <a:rPr lang="en-US" sz="4100" b="1">
                <a:solidFill>
                  <a:schemeClr val="lt1"/>
                </a:solidFill>
              </a:rPr>
              <a:t> </a:t>
            </a:r>
            <a:r>
              <a:rPr lang="en-US" sz="4100" b="1" i="0" u="none" strike="noStrike" cap="none">
                <a:solidFill>
                  <a:schemeClr val="lt1"/>
                </a:solidFill>
              </a:rPr>
              <a:t>Ohio Northern University, Ada, </a:t>
            </a:r>
            <a:r>
              <a:rPr lang="en-US" sz="4100" b="1">
                <a:solidFill>
                  <a:schemeClr val="lt1"/>
                </a:solidFill>
              </a:rPr>
              <a:t>Ohio, USA</a:t>
            </a:r>
            <a:endParaRPr sz="2300" b="1"/>
          </a:p>
          <a:p>
            <a:pPr marL="0" marR="0" lvl="0" indent="0" algn="ctr" rtl="0">
              <a:spcBef>
                <a:spcPts val="0"/>
              </a:spcBef>
              <a:spcAft>
                <a:spcPts val="0"/>
              </a:spcAft>
              <a:buNone/>
            </a:pPr>
            <a:endParaRPr sz="1700" i="0" u="none" strike="noStrike" cap="none">
              <a:solidFill>
                <a:schemeClr val="lt1"/>
              </a:solidFill>
            </a:endParaRPr>
          </a:p>
        </p:txBody>
      </p:sp>
      <p:sp>
        <p:nvSpPr>
          <p:cNvPr id="90" name="Google Shape;90;p1"/>
          <p:cNvSpPr txBox="1"/>
          <p:nvPr/>
        </p:nvSpPr>
        <p:spPr>
          <a:xfrm>
            <a:off x="11170875" y="3185475"/>
            <a:ext cx="11201400" cy="16115700"/>
          </a:xfrm>
          <a:prstGeom prst="rect">
            <a:avLst/>
          </a:prstGeom>
          <a:solidFill>
            <a:srgbClr val="1F3864"/>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600" dirty="0">
                <a:solidFill>
                  <a:schemeClr val="lt1"/>
                </a:solidFill>
              </a:rPr>
              <a:t>To remove barriers and increase utilization of resources, recommendations emphasized:</a:t>
            </a:r>
            <a:endParaRPr sz="6600" dirty="0">
              <a:solidFill>
                <a:schemeClr val="lt1"/>
              </a:solidFill>
            </a:endParaRPr>
          </a:p>
          <a:p>
            <a:pPr marL="0" marR="0" lvl="0" indent="0" algn="l" rtl="0">
              <a:spcBef>
                <a:spcPts val="0"/>
              </a:spcBef>
              <a:spcAft>
                <a:spcPts val="0"/>
              </a:spcAft>
              <a:buNone/>
            </a:pPr>
            <a:endParaRPr sz="800" dirty="0">
              <a:solidFill>
                <a:schemeClr val="lt1"/>
              </a:solidFill>
            </a:endParaRPr>
          </a:p>
          <a:p>
            <a:pPr marL="1828800" marR="0" lvl="0" indent="-647700" algn="l" rtl="0">
              <a:spcBef>
                <a:spcPts val="0"/>
              </a:spcBef>
              <a:spcAft>
                <a:spcPts val="0"/>
              </a:spcAft>
              <a:buClr>
                <a:schemeClr val="lt1"/>
              </a:buClr>
              <a:buSzPts val="6600"/>
              <a:buChar char="➢"/>
            </a:pPr>
            <a:r>
              <a:rPr lang="en-US" sz="6600" dirty="0">
                <a:solidFill>
                  <a:schemeClr val="lt1"/>
                </a:solidFill>
              </a:rPr>
              <a:t>Delivering education and outreach at schools and community locations</a:t>
            </a:r>
            <a:endParaRPr sz="6600" dirty="0">
              <a:solidFill>
                <a:schemeClr val="lt1"/>
              </a:solidFill>
            </a:endParaRPr>
          </a:p>
          <a:p>
            <a:pPr marL="1828800" marR="0" lvl="0" indent="0" algn="l" rtl="0">
              <a:spcBef>
                <a:spcPts val="0"/>
              </a:spcBef>
              <a:spcAft>
                <a:spcPts val="0"/>
              </a:spcAft>
              <a:buNone/>
            </a:pPr>
            <a:endParaRPr sz="1800" dirty="0">
              <a:solidFill>
                <a:schemeClr val="lt1"/>
              </a:solidFill>
            </a:endParaRPr>
          </a:p>
          <a:p>
            <a:pPr marL="1828800" marR="0" lvl="0" indent="-647700" algn="l" rtl="0">
              <a:spcBef>
                <a:spcPts val="0"/>
              </a:spcBef>
              <a:spcAft>
                <a:spcPts val="0"/>
              </a:spcAft>
              <a:buClr>
                <a:schemeClr val="lt1"/>
              </a:buClr>
              <a:buSzPts val="6600"/>
              <a:buChar char="➢"/>
            </a:pPr>
            <a:r>
              <a:rPr lang="en-US" sz="6600" dirty="0">
                <a:solidFill>
                  <a:schemeClr val="lt1"/>
                </a:solidFill>
              </a:rPr>
              <a:t>Incorporating entertainment</a:t>
            </a:r>
            <a:endParaRPr sz="6600" dirty="0">
              <a:solidFill>
                <a:schemeClr val="lt1"/>
              </a:solidFill>
            </a:endParaRPr>
          </a:p>
          <a:p>
            <a:pPr marL="1828800" marR="0" lvl="0" indent="0" algn="l" rtl="0">
              <a:spcBef>
                <a:spcPts val="0"/>
              </a:spcBef>
              <a:spcAft>
                <a:spcPts val="0"/>
              </a:spcAft>
              <a:buNone/>
            </a:pPr>
            <a:endParaRPr sz="1800" dirty="0">
              <a:solidFill>
                <a:schemeClr val="lt1"/>
              </a:solidFill>
            </a:endParaRPr>
          </a:p>
          <a:p>
            <a:pPr marL="1828800" marR="0" lvl="0" indent="-647700" algn="l" rtl="0">
              <a:spcBef>
                <a:spcPts val="0"/>
              </a:spcBef>
              <a:spcAft>
                <a:spcPts val="0"/>
              </a:spcAft>
              <a:buClr>
                <a:schemeClr val="lt1"/>
              </a:buClr>
              <a:buSzPts val="6600"/>
              <a:buChar char="➢"/>
            </a:pPr>
            <a:r>
              <a:rPr lang="en-US" sz="6600" dirty="0">
                <a:solidFill>
                  <a:schemeClr val="lt1"/>
                </a:solidFill>
              </a:rPr>
              <a:t>Providing childcare </a:t>
            </a:r>
            <a:endParaRPr sz="6600" dirty="0">
              <a:solidFill>
                <a:schemeClr val="lt1"/>
              </a:solidFill>
            </a:endParaRPr>
          </a:p>
          <a:p>
            <a:pPr marL="1828800" marR="0" lvl="0" indent="0" algn="l" rtl="0">
              <a:spcBef>
                <a:spcPts val="0"/>
              </a:spcBef>
              <a:spcAft>
                <a:spcPts val="0"/>
              </a:spcAft>
              <a:buNone/>
            </a:pPr>
            <a:endParaRPr sz="1800" dirty="0">
              <a:solidFill>
                <a:schemeClr val="lt1"/>
              </a:solidFill>
            </a:endParaRPr>
          </a:p>
          <a:p>
            <a:pPr marL="1828800" marR="0" lvl="0" indent="-647700" algn="l" rtl="0">
              <a:spcBef>
                <a:spcPts val="0"/>
              </a:spcBef>
              <a:spcAft>
                <a:spcPts val="0"/>
              </a:spcAft>
              <a:buClr>
                <a:schemeClr val="lt1"/>
              </a:buClr>
              <a:buSzPts val="6600"/>
              <a:buChar char="➢"/>
            </a:pPr>
            <a:r>
              <a:rPr lang="en-US" sz="6600" dirty="0">
                <a:solidFill>
                  <a:schemeClr val="lt1"/>
                </a:solidFill>
              </a:rPr>
              <a:t>Addressing social determinants of health</a:t>
            </a:r>
            <a:endParaRPr sz="6600" dirty="0">
              <a:solidFill>
                <a:schemeClr val="lt1"/>
              </a:solidFill>
            </a:endParaRPr>
          </a:p>
          <a:p>
            <a:pPr marL="1828800" marR="0" lvl="0" indent="0" algn="l" rtl="0">
              <a:spcBef>
                <a:spcPts val="0"/>
              </a:spcBef>
              <a:spcAft>
                <a:spcPts val="0"/>
              </a:spcAft>
              <a:buNone/>
            </a:pPr>
            <a:endParaRPr sz="2300" dirty="0">
              <a:solidFill>
                <a:schemeClr val="lt1"/>
              </a:solidFill>
            </a:endParaRPr>
          </a:p>
          <a:p>
            <a:pPr marL="1828800" marR="0" lvl="0" indent="0" algn="l" rtl="0">
              <a:spcBef>
                <a:spcPts val="0"/>
              </a:spcBef>
              <a:spcAft>
                <a:spcPts val="0"/>
              </a:spcAft>
              <a:buNone/>
            </a:pPr>
            <a:endParaRPr sz="3000" dirty="0">
              <a:solidFill>
                <a:schemeClr val="lt1"/>
              </a:solidFill>
            </a:endParaRPr>
          </a:p>
          <a:p>
            <a:pPr marL="0" marR="0" lvl="0" indent="0" algn="ctr" rtl="0">
              <a:spcBef>
                <a:spcPts val="0"/>
              </a:spcBef>
              <a:spcAft>
                <a:spcPts val="0"/>
              </a:spcAft>
              <a:buNone/>
            </a:pPr>
            <a:r>
              <a:rPr lang="en-US" sz="3400" i="1" dirty="0">
                <a:solidFill>
                  <a:schemeClr val="lt1"/>
                </a:solidFill>
              </a:rPr>
              <a:t>For more information, contact Akia at </a:t>
            </a:r>
            <a:r>
              <a:rPr lang="en-US" sz="3400" i="1" dirty="0" err="1">
                <a:solidFill>
                  <a:schemeClr val="lt1"/>
                </a:solidFill>
              </a:rPr>
              <a:t>aclark@ohiopha.org</a:t>
            </a:r>
            <a:r>
              <a:rPr lang="en-US" sz="3400" i="1" dirty="0">
                <a:solidFill>
                  <a:schemeClr val="lt1"/>
                </a:solidFill>
              </a:rPr>
              <a:t> or Natalie at </a:t>
            </a:r>
            <a:r>
              <a:rPr lang="en-US" sz="3400" i="1" dirty="0" err="1">
                <a:solidFill>
                  <a:schemeClr val="lt1"/>
                </a:solidFill>
              </a:rPr>
              <a:t>n-dipietro@onu.edu</a:t>
            </a:r>
            <a:endParaRPr sz="1300" dirty="0">
              <a:solidFill>
                <a:schemeClr val="lt1"/>
              </a:solidFill>
            </a:endParaRPr>
          </a:p>
        </p:txBody>
      </p:sp>
      <p:sp>
        <p:nvSpPr>
          <p:cNvPr id="91" name="Google Shape;91;p1"/>
          <p:cNvSpPr txBox="1"/>
          <p:nvPr/>
        </p:nvSpPr>
        <p:spPr>
          <a:xfrm>
            <a:off x="0" y="3185487"/>
            <a:ext cx="10915800" cy="1089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900" u="sng">
                <a:solidFill>
                  <a:schemeClr val="dk1"/>
                </a:solidFill>
              </a:rPr>
              <a:t>Background:  </a:t>
            </a:r>
            <a:endParaRPr sz="1300"/>
          </a:p>
          <a:p>
            <a:pPr marL="457200" marR="0" lvl="1" indent="0" algn="l" rtl="0">
              <a:spcBef>
                <a:spcPts val="0"/>
              </a:spcBef>
              <a:spcAft>
                <a:spcPts val="0"/>
              </a:spcAft>
              <a:buNone/>
            </a:pPr>
            <a:r>
              <a:rPr lang="en-US" sz="3900" i="0" u="none" strike="noStrike" cap="none">
                <a:solidFill>
                  <a:schemeClr val="dk1"/>
                </a:solidFill>
              </a:rPr>
              <a:t>There are few qualitative studies </a:t>
            </a:r>
            <a:r>
              <a:rPr lang="en-US" sz="3900">
                <a:solidFill>
                  <a:schemeClr val="dk1"/>
                </a:solidFill>
              </a:rPr>
              <a:t>examining </a:t>
            </a:r>
            <a:r>
              <a:rPr lang="en-US" sz="3900" i="0" u="none" strike="noStrike" cap="none">
                <a:solidFill>
                  <a:schemeClr val="dk1"/>
                </a:solidFill>
              </a:rPr>
              <a:t>rural women and preconception care in the United States. In a previous study, women living in a Healthcare Professional Shortage Area and Maternity Care Desert (Hardin County, Ohio) expressed their concerns and their need for more resources to improve their health. As a follow</a:t>
            </a:r>
            <a:r>
              <a:rPr lang="en-US" sz="3900">
                <a:solidFill>
                  <a:schemeClr val="dk1"/>
                </a:solidFill>
              </a:rPr>
              <a:t>-</a:t>
            </a:r>
            <a:r>
              <a:rPr lang="en-US" sz="3900" i="0" u="none" strike="noStrike" cap="none">
                <a:solidFill>
                  <a:schemeClr val="dk1"/>
                </a:solidFill>
              </a:rPr>
              <a:t>up study, key informants of Hardin County were interviewed to provide further insight on what the most pressing health needs are for women living in the county, what current resources for preconception and women’s health care are available to them, what barriers and challenges they face, and what interventions could be implemented to improve health and pregnancy outcomes. </a:t>
            </a:r>
            <a:endParaRPr sz="3900" b="1" i="0" u="none" strike="noStrike" cap="none">
              <a:solidFill>
                <a:schemeClr val="dk1"/>
              </a:solidFill>
            </a:endParaRPr>
          </a:p>
        </p:txBody>
      </p:sp>
      <p:sp>
        <p:nvSpPr>
          <p:cNvPr id="92" name="Google Shape;92;p1"/>
          <p:cNvSpPr txBox="1"/>
          <p:nvPr/>
        </p:nvSpPr>
        <p:spPr>
          <a:xfrm>
            <a:off x="0" y="14184034"/>
            <a:ext cx="10915800" cy="6126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900" u="sng">
                <a:solidFill>
                  <a:schemeClr val="dk1"/>
                </a:solidFill>
              </a:rPr>
              <a:t>Methods: </a:t>
            </a:r>
            <a:endParaRPr sz="1300"/>
          </a:p>
          <a:p>
            <a:pPr marL="457200" marR="0" lvl="1" indent="0" algn="l" rtl="0">
              <a:spcBef>
                <a:spcPts val="0"/>
              </a:spcBef>
              <a:spcAft>
                <a:spcPts val="0"/>
              </a:spcAft>
              <a:buNone/>
            </a:pPr>
            <a:r>
              <a:rPr lang="en-US" sz="3900">
                <a:solidFill>
                  <a:schemeClr val="dk1"/>
                </a:solidFill>
              </a:rPr>
              <a:t>A purposive sample of k</a:t>
            </a:r>
            <a:r>
              <a:rPr lang="en-US" sz="3900" i="0" u="none" strike="noStrike" cap="none">
                <a:solidFill>
                  <a:schemeClr val="dk1"/>
                </a:solidFill>
              </a:rPr>
              <a:t>ey informants living or working in </a:t>
            </a:r>
            <a:r>
              <a:rPr lang="en-US" sz="3900">
                <a:solidFill>
                  <a:schemeClr val="dk1"/>
                </a:solidFill>
              </a:rPr>
              <a:t>Hardin County </a:t>
            </a:r>
            <a:r>
              <a:rPr lang="en-US" sz="3900" i="0" u="none" strike="noStrike" cap="none">
                <a:solidFill>
                  <a:schemeClr val="dk1"/>
                </a:solidFill>
              </a:rPr>
              <a:t>were recruited  and </a:t>
            </a:r>
            <a:r>
              <a:rPr lang="en-US" sz="3900">
                <a:solidFill>
                  <a:schemeClr val="dk1"/>
                </a:solidFill>
              </a:rPr>
              <a:t>individually </a:t>
            </a:r>
            <a:r>
              <a:rPr lang="en-US" sz="3900" i="0" u="none" strike="noStrike" cap="none">
                <a:solidFill>
                  <a:schemeClr val="dk1"/>
                </a:solidFill>
              </a:rPr>
              <a:t>interviewed with semi-structured questions </a:t>
            </a:r>
            <a:r>
              <a:rPr lang="en-US" sz="3900">
                <a:solidFill>
                  <a:schemeClr val="dk1"/>
                </a:solidFill>
              </a:rPr>
              <a:t>from</a:t>
            </a:r>
            <a:r>
              <a:rPr lang="en-US" sz="3900" i="0" u="none" strike="noStrike" cap="none">
                <a:solidFill>
                  <a:schemeClr val="dk1"/>
                </a:solidFill>
              </a:rPr>
              <a:t> two domains: perceived needs and barriers to care. Interview recordings were transcribed, pre-coded, and thematically analyzed.</a:t>
            </a:r>
            <a:endParaRPr sz="1300"/>
          </a:p>
          <a:p>
            <a:pPr marL="571500" marR="0" lvl="0" indent="-317500" algn="l" rtl="0">
              <a:spcBef>
                <a:spcPts val="0"/>
              </a:spcBef>
              <a:spcAft>
                <a:spcPts val="0"/>
              </a:spcAft>
              <a:buClr>
                <a:schemeClr val="dk1"/>
              </a:buClr>
              <a:buSzPts val="4000"/>
              <a:buFont typeface="Arial"/>
              <a:buNone/>
            </a:pPr>
            <a:endParaRPr sz="400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a:solidFill>
                <a:schemeClr val="dk1"/>
              </a:solidFill>
              <a:latin typeface="Calibri"/>
              <a:ea typeface="Calibri"/>
              <a:cs typeface="Calibri"/>
              <a:sym typeface="Calibri"/>
            </a:endParaRPr>
          </a:p>
        </p:txBody>
      </p:sp>
      <p:sp>
        <p:nvSpPr>
          <p:cNvPr id="93" name="Google Shape;93;p1"/>
          <p:cNvSpPr txBox="1"/>
          <p:nvPr/>
        </p:nvSpPr>
        <p:spPr>
          <a:xfrm>
            <a:off x="22533430" y="3185487"/>
            <a:ext cx="10385100" cy="132805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900" u="sng" dirty="0">
                <a:solidFill>
                  <a:schemeClr val="dk1"/>
                </a:solidFill>
              </a:rPr>
              <a:t>Results:</a:t>
            </a:r>
            <a:endParaRPr sz="3900" u="sng" dirty="0">
              <a:solidFill>
                <a:schemeClr val="dk1"/>
              </a:solidFill>
            </a:endParaRPr>
          </a:p>
          <a:p>
            <a:pPr marL="0" marR="0" lvl="0" indent="0" algn="l" rtl="0">
              <a:spcBef>
                <a:spcPts val="0"/>
              </a:spcBef>
              <a:spcAft>
                <a:spcPts val="0"/>
              </a:spcAft>
              <a:buNone/>
            </a:pPr>
            <a:r>
              <a:rPr lang="en-US" sz="3900" dirty="0">
                <a:solidFill>
                  <a:schemeClr val="dk1"/>
                </a:solidFill>
              </a:rPr>
              <a:t>14 key informants participated, representing a variety of community assets and stakeholders:</a:t>
            </a:r>
            <a:endParaRPr sz="3900" dirty="0">
              <a:solidFill>
                <a:schemeClr val="dk1"/>
              </a:solidFill>
            </a:endParaRPr>
          </a:p>
          <a:p>
            <a:pPr marL="914400" marR="0" lvl="0" indent="-412750" algn="l" rtl="0">
              <a:spcBef>
                <a:spcPts val="0"/>
              </a:spcBef>
              <a:spcAft>
                <a:spcPts val="0"/>
              </a:spcAft>
              <a:buClr>
                <a:schemeClr val="dk1"/>
              </a:buClr>
              <a:buSzPts val="2900"/>
              <a:buChar char="-"/>
            </a:pPr>
            <a:r>
              <a:rPr lang="en-US" sz="2900" dirty="0">
                <a:solidFill>
                  <a:schemeClr val="dk1"/>
                </a:solidFill>
              </a:rPr>
              <a:t>Chamber of Commerce    - Law Enforcement</a:t>
            </a:r>
            <a:endParaRPr sz="2900" dirty="0">
              <a:solidFill>
                <a:schemeClr val="dk1"/>
              </a:solidFill>
            </a:endParaRPr>
          </a:p>
          <a:p>
            <a:pPr marL="914400" marR="0" lvl="0" indent="-412750" algn="l" rtl="0">
              <a:spcBef>
                <a:spcPts val="0"/>
              </a:spcBef>
              <a:spcAft>
                <a:spcPts val="0"/>
              </a:spcAft>
              <a:buClr>
                <a:schemeClr val="dk1"/>
              </a:buClr>
              <a:buSzPts val="2900"/>
              <a:buChar char="-"/>
            </a:pPr>
            <a:r>
              <a:rPr lang="en-US" sz="2900" dirty="0">
                <a:solidFill>
                  <a:schemeClr val="dk1"/>
                </a:solidFill>
              </a:rPr>
              <a:t>Church			      - Ohio Northern University</a:t>
            </a:r>
            <a:endParaRPr sz="2900" dirty="0">
              <a:solidFill>
                <a:schemeClr val="dk1"/>
              </a:solidFill>
            </a:endParaRPr>
          </a:p>
          <a:p>
            <a:pPr marL="914400" marR="0" lvl="0" indent="-412750" algn="l" rtl="0">
              <a:spcBef>
                <a:spcPts val="0"/>
              </a:spcBef>
              <a:spcAft>
                <a:spcPts val="0"/>
              </a:spcAft>
              <a:buClr>
                <a:schemeClr val="dk1"/>
              </a:buClr>
              <a:buSzPts val="2900"/>
              <a:buChar char="-"/>
            </a:pPr>
            <a:r>
              <a:rPr lang="en-US" sz="2900" dirty="0">
                <a:solidFill>
                  <a:schemeClr val="dk1"/>
                </a:solidFill>
              </a:rPr>
              <a:t>Community Center            - Ohio State Extension Office</a:t>
            </a:r>
            <a:endParaRPr sz="2900" dirty="0">
              <a:solidFill>
                <a:schemeClr val="dk1"/>
              </a:solidFill>
            </a:endParaRPr>
          </a:p>
          <a:p>
            <a:pPr marL="914400" marR="0" lvl="0" indent="-412750" algn="l" rtl="0">
              <a:spcBef>
                <a:spcPts val="0"/>
              </a:spcBef>
              <a:spcAft>
                <a:spcPts val="0"/>
              </a:spcAft>
              <a:buClr>
                <a:schemeClr val="dk1"/>
              </a:buClr>
              <a:buSzPts val="2900"/>
              <a:buChar char="-"/>
            </a:pPr>
            <a:r>
              <a:rPr lang="en-US" sz="2900" dirty="0">
                <a:solidFill>
                  <a:schemeClr val="dk1"/>
                </a:solidFill>
              </a:rPr>
              <a:t>Critical Access Hospital    - Pregnancy Resource Center</a:t>
            </a:r>
            <a:endParaRPr sz="2900" dirty="0">
              <a:solidFill>
                <a:schemeClr val="dk1"/>
              </a:solidFill>
            </a:endParaRPr>
          </a:p>
          <a:p>
            <a:pPr marL="914400" marR="0" lvl="0" indent="-412750" algn="l" rtl="0">
              <a:spcBef>
                <a:spcPts val="0"/>
              </a:spcBef>
              <a:spcAft>
                <a:spcPts val="0"/>
              </a:spcAft>
              <a:buClr>
                <a:schemeClr val="dk1"/>
              </a:buClr>
              <a:buSzPts val="2900"/>
              <a:buChar char="-"/>
            </a:pPr>
            <a:r>
              <a:rPr lang="en-US" sz="2900" dirty="0">
                <a:solidFill>
                  <a:schemeClr val="dk1"/>
                </a:solidFill>
              </a:rPr>
              <a:t>FQHC			      - United Way</a:t>
            </a:r>
            <a:endParaRPr sz="2900" dirty="0">
              <a:solidFill>
                <a:schemeClr val="dk1"/>
              </a:solidFill>
            </a:endParaRPr>
          </a:p>
          <a:p>
            <a:pPr marL="914400" marR="0" lvl="0" indent="-412750" algn="l" rtl="0">
              <a:spcBef>
                <a:spcPts val="0"/>
              </a:spcBef>
              <a:spcAft>
                <a:spcPts val="0"/>
              </a:spcAft>
              <a:buClr>
                <a:schemeClr val="dk1"/>
              </a:buClr>
              <a:buSzPts val="2900"/>
              <a:buChar char="-"/>
            </a:pPr>
            <a:r>
              <a:rPr lang="en-US" sz="2900" dirty="0">
                <a:solidFill>
                  <a:schemeClr val="dk1"/>
                </a:solidFill>
              </a:rPr>
              <a:t>Head Start			      - WIC</a:t>
            </a:r>
            <a:endParaRPr sz="2900" dirty="0">
              <a:solidFill>
                <a:schemeClr val="dk1"/>
              </a:solidFill>
            </a:endParaRPr>
          </a:p>
          <a:p>
            <a:pPr marL="914400" marR="0" lvl="0" indent="-412750" algn="l" rtl="0">
              <a:spcBef>
                <a:spcPts val="0"/>
              </a:spcBef>
              <a:spcAft>
                <a:spcPts val="0"/>
              </a:spcAft>
              <a:buClr>
                <a:schemeClr val="dk1"/>
              </a:buClr>
              <a:buSzPts val="2900"/>
              <a:buChar char="-"/>
            </a:pPr>
            <a:r>
              <a:rPr lang="en-US" sz="2900" dirty="0">
                <a:solidFill>
                  <a:schemeClr val="dk1"/>
                </a:solidFill>
              </a:rPr>
              <a:t>Health Department	      - YMCA</a:t>
            </a:r>
            <a:endParaRPr sz="2900" dirty="0">
              <a:solidFill>
                <a:schemeClr val="dk1"/>
              </a:solidFill>
            </a:endParaRPr>
          </a:p>
          <a:p>
            <a:pPr marL="0" marR="0" lvl="0" indent="0" algn="l" rtl="0">
              <a:spcBef>
                <a:spcPts val="0"/>
              </a:spcBef>
              <a:spcAft>
                <a:spcPts val="0"/>
              </a:spcAft>
              <a:buNone/>
            </a:pPr>
            <a:endParaRPr sz="1600" b="1" dirty="0">
              <a:solidFill>
                <a:schemeClr val="dk1"/>
              </a:solidFill>
              <a:latin typeface="Calibri"/>
              <a:ea typeface="Calibri"/>
              <a:cs typeface="Calibri"/>
              <a:sym typeface="Calibri"/>
            </a:endParaRPr>
          </a:p>
          <a:p>
            <a:pPr marL="457200" marR="0" lvl="0" indent="0" algn="l" rtl="0">
              <a:spcBef>
                <a:spcPts val="0"/>
              </a:spcBef>
              <a:spcAft>
                <a:spcPts val="0"/>
              </a:spcAft>
              <a:buNone/>
            </a:pPr>
            <a:endParaRPr sz="1200" dirty="0"/>
          </a:p>
          <a:p>
            <a:pPr marL="457200" marR="0" lvl="0" indent="0" algn="l" rtl="0">
              <a:spcBef>
                <a:spcPts val="0"/>
              </a:spcBef>
              <a:spcAft>
                <a:spcPts val="0"/>
              </a:spcAft>
              <a:buNone/>
            </a:pPr>
            <a:endParaRPr sz="4000" dirty="0">
              <a:solidFill>
                <a:schemeClr val="dk1"/>
              </a:solidFill>
              <a:latin typeface="Calibri"/>
              <a:ea typeface="Calibri"/>
              <a:cs typeface="Calibri"/>
              <a:sym typeface="Calibri"/>
            </a:endParaRPr>
          </a:p>
          <a:p>
            <a:pPr marL="457200" marR="0" lvl="0" indent="0" algn="l" rtl="0">
              <a:spcBef>
                <a:spcPts val="0"/>
              </a:spcBef>
              <a:spcAft>
                <a:spcPts val="0"/>
              </a:spcAft>
              <a:buNone/>
            </a:pPr>
            <a:endParaRPr sz="4000" dirty="0">
              <a:solidFill>
                <a:schemeClr val="dk1"/>
              </a:solidFill>
              <a:latin typeface="Calibri"/>
              <a:ea typeface="Calibri"/>
              <a:cs typeface="Calibri"/>
              <a:sym typeface="Calibri"/>
            </a:endParaRPr>
          </a:p>
          <a:p>
            <a:pPr marL="0" marR="0" lvl="0" indent="0" algn="l" rtl="0">
              <a:spcBef>
                <a:spcPts val="0"/>
              </a:spcBef>
              <a:spcAft>
                <a:spcPts val="0"/>
              </a:spcAft>
              <a:buNone/>
            </a:pPr>
            <a:endParaRPr sz="4000" dirty="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dirty="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dirty="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dirty="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dirty="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dirty="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dirty="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dirty="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dirty="0">
              <a:solidFill>
                <a:schemeClr val="dk1"/>
              </a:solidFill>
              <a:latin typeface="Calibri"/>
              <a:ea typeface="Calibri"/>
              <a:cs typeface="Calibri"/>
              <a:sym typeface="Calibri"/>
            </a:endParaRPr>
          </a:p>
          <a:p>
            <a:pPr marL="571500" marR="0" lvl="0" indent="-317500" algn="l" rtl="0">
              <a:spcBef>
                <a:spcPts val="0"/>
              </a:spcBef>
              <a:spcAft>
                <a:spcPts val="0"/>
              </a:spcAft>
              <a:buClr>
                <a:schemeClr val="dk1"/>
              </a:buClr>
              <a:buSzPts val="4000"/>
              <a:buFont typeface="Arial"/>
              <a:buNone/>
            </a:pPr>
            <a:endParaRPr sz="4000" dirty="0">
              <a:solidFill>
                <a:schemeClr val="dk1"/>
              </a:solidFill>
              <a:latin typeface="Calibri"/>
              <a:ea typeface="Calibri"/>
              <a:cs typeface="Calibri"/>
              <a:sym typeface="Calibri"/>
            </a:endParaRPr>
          </a:p>
        </p:txBody>
      </p:sp>
      <p:sp>
        <p:nvSpPr>
          <p:cNvPr id="94" name="Google Shape;94;p1"/>
          <p:cNvSpPr txBox="1"/>
          <p:nvPr/>
        </p:nvSpPr>
        <p:spPr>
          <a:xfrm>
            <a:off x="22627325" y="14223025"/>
            <a:ext cx="10048800" cy="492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900" u="sng">
                <a:solidFill>
                  <a:schemeClr val="dk1"/>
                </a:solidFill>
              </a:rPr>
              <a:t>Limitations:</a:t>
            </a:r>
            <a:endParaRPr sz="3900" u="sng">
              <a:solidFill>
                <a:schemeClr val="dk1"/>
              </a:solidFill>
            </a:endParaRPr>
          </a:p>
          <a:p>
            <a:pPr marL="457200" lvl="0" indent="0" algn="l" rtl="0">
              <a:spcBef>
                <a:spcPts val="0"/>
              </a:spcBef>
              <a:spcAft>
                <a:spcPts val="0"/>
              </a:spcAft>
              <a:buNone/>
            </a:pPr>
            <a:r>
              <a:rPr lang="en-US" sz="3900">
                <a:solidFill>
                  <a:schemeClr val="dk1"/>
                </a:solidFill>
              </a:rPr>
              <a:t>Results may not be generalizable to other rural counties.</a:t>
            </a:r>
            <a:endParaRPr sz="3900" u="sng">
              <a:solidFill>
                <a:schemeClr val="dk1"/>
              </a:solidFill>
            </a:endParaRPr>
          </a:p>
          <a:p>
            <a:pPr marL="0" marR="0" lvl="0" indent="0" algn="l" rtl="0">
              <a:spcBef>
                <a:spcPts val="0"/>
              </a:spcBef>
              <a:spcAft>
                <a:spcPts val="0"/>
              </a:spcAft>
              <a:buNone/>
            </a:pPr>
            <a:endParaRPr sz="200" u="sng">
              <a:solidFill>
                <a:schemeClr val="dk1"/>
              </a:solidFill>
            </a:endParaRPr>
          </a:p>
          <a:p>
            <a:pPr marL="0" marR="0" lvl="0" indent="0" algn="l" rtl="0">
              <a:spcBef>
                <a:spcPts val="0"/>
              </a:spcBef>
              <a:spcAft>
                <a:spcPts val="0"/>
              </a:spcAft>
              <a:buNone/>
            </a:pPr>
            <a:r>
              <a:rPr lang="en-US" sz="3900" u="sng">
                <a:solidFill>
                  <a:schemeClr val="dk1"/>
                </a:solidFill>
              </a:rPr>
              <a:t>Future Directions for Research: </a:t>
            </a:r>
            <a:endParaRPr sz="3900">
              <a:solidFill>
                <a:schemeClr val="dk1"/>
              </a:solidFill>
            </a:endParaRPr>
          </a:p>
          <a:p>
            <a:pPr marL="457200" marR="0" lvl="0" indent="0" algn="l" rtl="0">
              <a:spcBef>
                <a:spcPts val="0"/>
              </a:spcBef>
              <a:spcAft>
                <a:spcPts val="0"/>
              </a:spcAft>
              <a:buNone/>
            </a:pPr>
            <a:r>
              <a:rPr lang="en-US" sz="3900">
                <a:solidFill>
                  <a:schemeClr val="dk1"/>
                </a:solidFill>
              </a:rPr>
              <a:t>Next steps are to determine the best types of preconception care messaging and develop targeted interventions to improve health for rural women.</a:t>
            </a:r>
            <a:endParaRPr sz="3900">
              <a:solidFill>
                <a:schemeClr val="dk1"/>
              </a:solidFill>
            </a:endParaRPr>
          </a:p>
        </p:txBody>
      </p:sp>
      <p:pic>
        <p:nvPicPr>
          <p:cNvPr id="95" name="Google Shape;95;p1"/>
          <p:cNvPicPr preferRelativeResize="0"/>
          <p:nvPr/>
        </p:nvPicPr>
        <p:blipFill>
          <a:blip r:embed="rId3">
            <a:alphaModFix/>
          </a:blip>
          <a:stretch>
            <a:fillRect/>
          </a:stretch>
        </p:blipFill>
        <p:spPr>
          <a:xfrm>
            <a:off x="24180801" y="8351626"/>
            <a:ext cx="6807200" cy="573166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Google Shape;101;ge4e9ec2f99_1_0"/>
          <p:cNvPicPr preferRelativeResize="0"/>
          <p:nvPr/>
        </p:nvPicPr>
        <p:blipFill>
          <a:blip r:embed="rId3">
            <a:alphaModFix/>
          </a:blip>
          <a:stretch>
            <a:fillRect/>
          </a:stretch>
        </p:blipFill>
        <p:spPr>
          <a:xfrm>
            <a:off x="6479229" y="471950"/>
            <a:ext cx="20010726" cy="18258476"/>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366</Words>
  <Application>Microsoft Macintosh PowerPoint</Application>
  <PresentationFormat>Custom</PresentationFormat>
  <Paragraphs>47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Greaves</dc:creator>
  <cp:lastModifiedBy>Akia Hilderbrand</cp:lastModifiedBy>
  <cp:revision>2</cp:revision>
  <dcterms:created xsi:type="dcterms:W3CDTF">2019-07-25T20:43:26Z</dcterms:created>
  <dcterms:modified xsi:type="dcterms:W3CDTF">2021-07-15T21:23:28Z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0x010100B1C24C4ACFCE9A48B8FB24D317AF858B</vt:lpwstr>
  </property>
</Properties>
</file>