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96" r:id="rId2"/>
  </p:sldMasterIdLst>
  <p:notesMasterIdLst>
    <p:notesMasterId r:id="rId23"/>
  </p:notesMasterIdLst>
  <p:sldIdLst>
    <p:sldId id="256" r:id="rId3"/>
    <p:sldId id="364" r:id="rId4"/>
    <p:sldId id="277" r:id="rId5"/>
    <p:sldId id="287" r:id="rId6"/>
    <p:sldId id="341" r:id="rId7"/>
    <p:sldId id="363" r:id="rId8"/>
    <p:sldId id="262" r:id="rId9"/>
    <p:sldId id="280" r:id="rId10"/>
    <p:sldId id="367" r:id="rId11"/>
    <p:sldId id="270" r:id="rId12"/>
    <p:sldId id="258" r:id="rId13"/>
    <p:sldId id="366" r:id="rId14"/>
    <p:sldId id="368" r:id="rId15"/>
    <p:sldId id="257" r:id="rId16"/>
    <p:sldId id="283" r:id="rId17"/>
    <p:sldId id="369" r:id="rId18"/>
    <p:sldId id="370" r:id="rId19"/>
    <p:sldId id="371" r:id="rId20"/>
    <p:sldId id="372" r:id="rId21"/>
    <p:sldId id="373" r:id="rId22"/>
  </p:sldIdLst>
  <p:sldSz cx="9144000" cy="6858000" type="screen4x3"/>
  <p:notesSz cx="7077075" cy="84121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01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39A10B-16DA-4BD8-81FC-A59B2CFC7E5F}" v="52" dt="2022-07-17T21:56:09.8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60" autoAdjust="0"/>
    <p:restoredTop sz="53055" autoAdjust="0"/>
  </p:normalViewPr>
  <p:slideViewPr>
    <p:cSldViewPr snapToGrid="0" snapToObjects="1">
      <p:cViewPr varScale="1">
        <p:scale>
          <a:sx n="60" d="100"/>
          <a:sy n="60" d="100"/>
        </p:scale>
        <p:origin x="3060" y="7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bo, Pat" userId="7a3d7efe-4cff-45d9-a512-f960652e5087" providerId="ADAL" clId="{B239A10B-16DA-4BD8-81FC-A59B2CFC7E5F}"/>
    <pc:docChg chg="undo custSel addSld delSld modSld sldOrd">
      <pc:chgData name="Bebo, Pat" userId="7a3d7efe-4cff-45d9-a512-f960652e5087" providerId="ADAL" clId="{B239A10B-16DA-4BD8-81FC-A59B2CFC7E5F}" dt="2022-08-04T15:33:23.224" v="1215" actId="1076"/>
      <pc:docMkLst>
        <pc:docMk/>
      </pc:docMkLst>
      <pc:sldChg chg="modSp mod modClrScheme chgLayout">
        <pc:chgData name="Bebo, Pat" userId="7a3d7efe-4cff-45d9-a512-f960652e5087" providerId="ADAL" clId="{B239A10B-16DA-4BD8-81FC-A59B2CFC7E5F}" dt="2022-07-17T22:02:08.141" v="919" actId="27636"/>
        <pc:sldMkLst>
          <pc:docMk/>
          <pc:sldMk cId="3864263270" sldId="256"/>
        </pc:sldMkLst>
        <pc:spChg chg="mod ord">
          <ac:chgData name="Bebo, Pat" userId="7a3d7efe-4cff-45d9-a512-f960652e5087" providerId="ADAL" clId="{B239A10B-16DA-4BD8-81FC-A59B2CFC7E5F}" dt="2022-07-17T22:01:18.537" v="875" actId="1076"/>
          <ac:spMkLst>
            <pc:docMk/>
            <pc:sldMk cId="3864263270" sldId="256"/>
            <ac:spMk id="4" creationId="{0D74CD18-3D5A-744F-888D-A8DAE005D740}"/>
          </ac:spMkLst>
        </pc:spChg>
        <pc:spChg chg="mod ord">
          <ac:chgData name="Bebo, Pat" userId="7a3d7efe-4cff-45d9-a512-f960652e5087" providerId="ADAL" clId="{B239A10B-16DA-4BD8-81FC-A59B2CFC7E5F}" dt="2022-07-17T22:02:08.141" v="919" actId="27636"/>
          <ac:spMkLst>
            <pc:docMk/>
            <pc:sldMk cId="3864263270" sldId="256"/>
            <ac:spMk id="5" creationId="{BEF5290E-B0F5-7D44-A48C-4D0AA728B90A}"/>
          </ac:spMkLst>
        </pc:spChg>
      </pc:sldChg>
      <pc:sldChg chg="addSp modSp mod ord">
        <pc:chgData name="Bebo, Pat" userId="7a3d7efe-4cff-45d9-a512-f960652e5087" providerId="ADAL" clId="{B239A10B-16DA-4BD8-81FC-A59B2CFC7E5F}" dt="2022-07-17T21:43:35.039" v="433" actId="20577"/>
        <pc:sldMkLst>
          <pc:docMk/>
          <pc:sldMk cId="533600389" sldId="257"/>
        </pc:sldMkLst>
        <pc:spChg chg="mod">
          <ac:chgData name="Bebo, Pat" userId="7a3d7efe-4cff-45d9-a512-f960652e5087" providerId="ADAL" clId="{B239A10B-16DA-4BD8-81FC-A59B2CFC7E5F}" dt="2022-07-17T21:37:40.665" v="363" actId="1076"/>
          <ac:spMkLst>
            <pc:docMk/>
            <pc:sldMk cId="533600389" sldId="257"/>
            <ac:spMk id="2" creationId="{AEEC9D0B-0D4A-47E4-A0AA-1CC34D2F5048}"/>
          </ac:spMkLst>
        </pc:spChg>
        <pc:spChg chg="mod">
          <ac:chgData name="Bebo, Pat" userId="7a3d7efe-4cff-45d9-a512-f960652e5087" providerId="ADAL" clId="{B239A10B-16DA-4BD8-81FC-A59B2CFC7E5F}" dt="2022-07-17T21:38:20.015" v="371" actId="1076"/>
          <ac:spMkLst>
            <pc:docMk/>
            <pc:sldMk cId="533600389" sldId="257"/>
            <ac:spMk id="3" creationId="{1EBD4C9B-14AF-4B84-ADEA-305F8F3ADED6}"/>
          </ac:spMkLst>
        </pc:spChg>
        <pc:spChg chg="mod">
          <ac:chgData name="Bebo, Pat" userId="7a3d7efe-4cff-45d9-a512-f960652e5087" providerId="ADAL" clId="{B239A10B-16DA-4BD8-81FC-A59B2CFC7E5F}" dt="2022-07-17T21:32:21.701" v="283" actId="20577"/>
          <ac:spMkLst>
            <pc:docMk/>
            <pc:sldMk cId="533600389" sldId="257"/>
            <ac:spMk id="4" creationId="{5618E1F5-963C-B64F-816F-6CA4B2D0B3A8}"/>
          </ac:spMkLst>
        </pc:spChg>
        <pc:spChg chg="add mod">
          <ac:chgData name="Bebo, Pat" userId="7a3d7efe-4cff-45d9-a512-f960652e5087" providerId="ADAL" clId="{B239A10B-16DA-4BD8-81FC-A59B2CFC7E5F}" dt="2022-07-17T21:43:35.039" v="433" actId="20577"/>
          <ac:spMkLst>
            <pc:docMk/>
            <pc:sldMk cId="533600389" sldId="257"/>
            <ac:spMk id="5" creationId="{4A7FD343-6CA1-46A6-BCEB-613A5928940E}"/>
          </ac:spMkLst>
        </pc:spChg>
        <pc:spChg chg="mod">
          <ac:chgData name="Bebo, Pat" userId="7a3d7efe-4cff-45d9-a512-f960652e5087" providerId="ADAL" clId="{B239A10B-16DA-4BD8-81FC-A59B2CFC7E5F}" dt="2022-07-17T21:38:40.847" v="377" actId="1076"/>
          <ac:spMkLst>
            <pc:docMk/>
            <pc:sldMk cId="533600389" sldId="257"/>
            <ac:spMk id="6" creationId="{A4611ED5-B234-4999-B835-95C492E17D31}"/>
          </ac:spMkLst>
        </pc:spChg>
        <pc:spChg chg="mod">
          <ac:chgData name="Bebo, Pat" userId="7a3d7efe-4cff-45d9-a512-f960652e5087" providerId="ADAL" clId="{B239A10B-16DA-4BD8-81FC-A59B2CFC7E5F}" dt="2022-07-17T21:37:50.376" v="365" actId="1076"/>
          <ac:spMkLst>
            <pc:docMk/>
            <pc:sldMk cId="533600389" sldId="257"/>
            <ac:spMk id="7" creationId="{1AA426D0-B7D5-41D9-A3D8-2CD0A1476A9F}"/>
          </ac:spMkLst>
        </pc:spChg>
        <pc:spChg chg="mod">
          <ac:chgData name="Bebo, Pat" userId="7a3d7efe-4cff-45d9-a512-f960652e5087" providerId="ADAL" clId="{B239A10B-16DA-4BD8-81FC-A59B2CFC7E5F}" dt="2022-07-17T21:38:03.010" v="368" actId="1076"/>
          <ac:spMkLst>
            <pc:docMk/>
            <pc:sldMk cId="533600389" sldId="257"/>
            <ac:spMk id="8" creationId="{E505CE30-DE74-4A50-BD9F-19B574F32E3E}"/>
          </ac:spMkLst>
        </pc:spChg>
        <pc:spChg chg="mod">
          <ac:chgData name="Bebo, Pat" userId="7a3d7efe-4cff-45d9-a512-f960652e5087" providerId="ADAL" clId="{B239A10B-16DA-4BD8-81FC-A59B2CFC7E5F}" dt="2022-07-17T21:38:27.079" v="373" actId="1076"/>
          <ac:spMkLst>
            <pc:docMk/>
            <pc:sldMk cId="533600389" sldId="257"/>
            <ac:spMk id="9" creationId="{47C1A4BE-77FF-4726-9802-CEB8BD29B8D5}"/>
          </ac:spMkLst>
        </pc:spChg>
        <pc:spChg chg="add mod">
          <ac:chgData name="Bebo, Pat" userId="7a3d7efe-4cff-45d9-a512-f960652e5087" providerId="ADAL" clId="{B239A10B-16DA-4BD8-81FC-A59B2CFC7E5F}" dt="2022-07-17T21:40:06.736" v="402" actId="20577"/>
          <ac:spMkLst>
            <pc:docMk/>
            <pc:sldMk cId="533600389" sldId="257"/>
            <ac:spMk id="10" creationId="{539D5D2C-32C2-4FA8-9323-C27FD9610CB5}"/>
          </ac:spMkLst>
        </pc:spChg>
        <pc:picChg chg="mod">
          <ac:chgData name="Bebo, Pat" userId="7a3d7efe-4cff-45d9-a512-f960652e5087" providerId="ADAL" clId="{B239A10B-16DA-4BD8-81FC-A59B2CFC7E5F}" dt="2022-07-17T21:37:33.600" v="361" actId="1076"/>
          <ac:picMkLst>
            <pc:docMk/>
            <pc:sldMk cId="533600389" sldId="257"/>
            <ac:picMk id="1026" creationId="{2CEABA0A-30FC-4AB5-B25E-0AD9E50F3E36}"/>
          </ac:picMkLst>
        </pc:picChg>
      </pc:sldChg>
      <pc:sldChg chg="modSp mod">
        <pc:chgData name="Bebo, Pat" userId="7a3d7efe-4cff-45d9-a512-f960652e5087" providerId="ADAL" clId="{B239A10B-16DA-4BD8-81FC-A59B2CFC7E5F}" dt="2022-07-17T21:26:45.157" v="226" actId="1076"/>
        <pc:sldMkLst>
          <pc:docMk/>
          <pc:sldMk cId="2432485742" sldId="258"/>
        </pc:sldMkLst>
        <pc:spChg chg="mod">
          <ac:chgData name="Bebo, Pat" userId="7a3d7efe-4cff-45d9-a512-f960652e5087" providerId="ADAL" clId="{B239A10B-16DA-4BD8-81FC-A59B2CFC7E5F}" dt="2022-07-17T21:26:41" v="225" actId="14100"/>
          <ac:spMkLst>
            <pc:docMk/>
            <pc:sldMk cId="2432485742" sldId="258"/>
            <ac:spMk id="4" creationId="{9AA15F0F-82FA-2249-9F03-2D0F9FD0F61A}"/>
          </ac:spMkLst>
        </pc:spChg>
        <pc:spChg chg="mod">
          <ac:chgData name="Bebo, Pat" userId="7a3d7efe-4cff-45d9-a512-f960652e5087" providerId="ADAL" clId="{B239A10B-16DA-4BD8-81FC-A59B2CFC7E5F}" dt="2022-07-17T21:26:45.157" v="226" actId="1076"/>
          <ac:spMkLst>
            <pc:docMk/>
            <pc:sldMk cId="2432485742" sldId="258"/>
            <ac:spMk id="5" creationId="{CA611267-0522-614D-84DA-249D913AF568}"/>
          </ac:spMkLst>
        </pc:spChg>
      </pc:sldChg>
      <pc:sldChg chg="ord">
        <pc:chgData name="Bebo, Pat" userId="7a3d7efe-4cff-45d9-a512-f960652e5087" providerId="ADAL" clId="{B239A10B-16DA-4BD8-81FC-A59B2CFC7E5F}" dt="2022-07-17T21:19:35.098" v="77"/>
        <pc:sldMkLst>
          <pc:docMk/>
          <pc:sldMk cId="2517120483" sldId="270"/>
        </pc:sldMkLst>
      </pc:sldChg>
      <pc:sldChg chg="addSp delSp modSp mod modClrScheme chgLayout">
        <pc:chgData name="Bebo, Pat" userId="7a3d7efe-4cff-45d9-a512-f960652e5087" providerId="ADAL" clId="{B239A10B-16DA-4BD8-81FC-A59B2CFC7E5F}" dt="2022-07-17T20:16:19.537" v="11" actId="14100"/>
        <pc:sldMkLst>
          <pc:docMk/>
          <pc:sldMk cId="1009858005" sldId="277"/>
        </pc:sldMkLst>
        <pc:spChg chg="add mod ord">
          <ac:chgData name="Bebo, Pat" userId="7a3d7efe-4cff-45d9-a512-f960652e5087" providerId="ADAL" clId="{B239A10B-16DA-4BD8-81FC-A59B2CFC7E5F}" dt="2022-07-17T20:15:41.115" v="5" actId="122"/>
          <ac:spMkLst>
            <pc:docMk/>
            <pc:sldMk cId="1009858005" sldId="277"/>
            <ac:spMk id="2" creationId="{F2095C8B-DCF1-4808-9D70-8C241DB191EA}"/>
          </ac:spMkLst>
        </pc:spChg>
        <pc:spChg chg="add del mod ord">
          <ac:chgData name="Bebo, Pat" userId="7a3d7efe-4cff-45d9-a512-f960652e5087" providerId="ADAL" clId="{B239A10B-16DA-4BD8-81FC-A59B2CFC7E5F}" dt="2022-07-17T20:16:10.948" v="8" actId="21"/>
          <ac:spMkLst>
            <pc:docMk/>
            <pc:sldMk cId="1009858005" sldId="277"/>
            <ac:spMk id="3" creationId="{F56E4E2E-E5E4-42A0-BAAD-21D79C203C9B}"/>
          </ac:spMkLst>
        </pc:spChg>
        <pc:spChg chg="del mod">
          <ac:chgData name="Bebo, Pat" userId="7a3d7efe-4cff-45d9-a512-f960652e5087" providerId="ADAL" clId="{B239A10B-16DA-4BD8-81FC-A59B2CFC7E5F}" dt="2022-07-17T20:15:48.555" v="6" actId="21"/>
          <ac:spMkLst>
            <pc:docMk/>
            <pc:sldMk cId="1009858005" sldId="277"/>
            <ac:spMk id="9" creationId="{CFFF1D90-6B12-3256-1423-E4DAC15479C7}"/>
          </ac:spMkLst>
        </pc:spChg>
        <pc:picChg chg="mod">
          <ac:chgData name="Bebo, Pat" userId="7a3d7efe-4cff-45d9-a512-f960652e5087" providerId="ADAL" clId="{B239A10B-16DA-4BD8-81FC-A59B2CFC7E5F}" dt="2022-07-17T20:16:19.537" v="11" actId="14100"/>
          <ac:picMkLst>
            <pc:docMk/>
            <pc:sldMk cId="1009858005" sldId="277"/>
            <ac:picMk id="8" creationId="{C0969844-B8AC-D4A4-C01E-6961E7BBED98}"/>
          </ac:picMkLst>
        </pc:picChg>
      </pc:sldChg>
      <pc:sldChg chg="addSp delSp modSp add mod modClrScheme chgLayout">
        <pc:chgData name="Bebo, Pat" userId="7a3d7efe-4cff-45d9-a512-f960652e5087" providerId="ADAL" clId="{B239A10B-16DA-4BD8-81FC-A59B2CFC7E5F}" dt="2022-08-04T15:33:23.224" v="1215" actId="1076"/>
        <pc:sldMkLst>
          <pc:docMk/>
          <pc:sldMk cId="609259738" sldId="280"/>
        </pc:sldMkLst>
        <pc:spChg chg="add del mod ord">
          <ac:chgData name="Bebo, Pat" userId="7a3d7efe-4cff-45d9-a512-f960652e5087" providerId="ADAL" clId="{B239A10B-16DA-4BD8-81FC-A59B2CFC7E5F}" dt="2022-07-17T21:17:02.151" v="43" actId="21"/>
          <ac:spMkLst>
            <pc:docMk/>
            <pc:sldMk cId="609259738" sldId="280"/>
            <ac:spMk id="2" creationId="{07969FEB-954E-4D1C-9314-672D929E349E}"/>
          </ac:spMkLst>
        </pc:spChg>
        <pc:spChg chg="add del mod ord">
          <ac:chgData name="Bebo, Pat" userId="7a3d7efe-4cff-45d9-a512-f960652e5087" providerId="ADAL" clId="{B239A10B-16DA-4BD8-81FC-A59B2CFC7E5F}" dt="2022-07-17T21:17:05.012" v="44" actId="21"/>
          <ac:spMkLst>
            <pc:docMk/>
            <pc:sldMk cId="609259738" sldId="280"/>
            <ac:spMk id="3" creationId="{98710205-2F6C-4DEB-8F78-4687CA3D694F}"/>
          </ac:spMkLst>
        </pc:spChg>
        <pc:spChg chg="mod">
          <ac:chgData name="Bebo, Pat" userId="7a3d7efe-4cff-45d9-a512-f960652e5087" providerId="ADAL" clId="{B239A10B-16DA-4BD8-81FC-A59B2CFC7E5F}" dt="2022-07-17T21:17:17.589" v="46" actId="20577"/>
          <ac:spMkLst>
            <pc:docMk/>
            <pc:sldMk cId="609259738" sldId="280"/>
            <ac:spMk id="4" creationId="{3E2D895F-F3C0-49AF-8282-C2EA3E80C416}"/>
          </ac:spMkLst>
        </pc:spChg>
        <pc:grpChg chg="mod">
          <ac:chgData name="Bebo, Pat" userId="7a3d7efe-4cff-45d9-a512-f960652e5087" providerId="ADAL" clId="{B239A10B-16DA-4BD8-81FC-A59B2CFC7E5F}" dt="2022-08-04T15:33:23.224" v="1215" actId="1076"/>
          <ac:grpSpMkLst>
            <pc:docMk/>
            <pc:sldMk cId="609259738" sldId="280"/>
            <ac:grpSpMk id="15" creationId="{E10F1B16-E123-4E78-A114-FE7171236E10}"/>
          </ac:grpSpMkLst>
        </pc:grpChg>
        <pc:picChg chg="mod">
          <ac:chgData name="Bebo, Pat" userId="7a3d7efe-4cff-45d9-a512-f960652e5087" providerId="ADAL" clId="{B239A10B-16DA-4BD8-81FC-A59B2CFC7E5F}" dt="2022-08-04T15:33:23.224" v="1215" actId="1076"/>
          <ac:picMkLst>
            <pc:docMk/>
            <pc:sldMk cId="609259738" sldId="280"/>
            <ac:picMk id="24" creationId="{4CEA08DA-F70B-41B6-9935-4149CF80CE8F}"/>
          </ac:picMkLst>
        </pc:picChg>
      </pc:sldChg>
      <pc:sldChg chg="modSp mod">
        <pc:chgData name="Bebo, Pat" userId="7a3d7efe-4cff-45d9-a512-f960652e5087" providerId="ADAL" clId="{B239A10B-16DA-4BD8-81FC-A59B2CFC7E5F}" dt="2022-07-17T21:44:54.262" v="488" actId="20577"/>
        <pc:sldMkLst>
          <pc:docMk/>
          <pc:sldMk cId="4213386648" sldId="283"/>
        </pc:sldMkLst>
        <pc:spChg chg="mod">
          <ac:chgData name="Bebo, Pat" userId="7a3d7efe-4cff-45d9-a512-f960652e5087" providerId="ADAL" clId="{B239A10B-16DA-4BD8-81FC-A59B2CFC7E5F}" dt="2022-07-17T21:44:54.262" v="488" actId="20577"/>
          <ac:spMkLst>
            <pc:docMk/>
            <pc:sldMk cId="4213386648" sldId="283"/>
            <ac:spMk id="2" creationId="{00000000-0000-0000-0000-000000000000}"/>
          </ac:spMkLst>
        </pc:spChg>
      </pc:sldChg>
      <pc:sldChg chg="modSp mod">
        <pc:chgData name="Bebo, Pat" userId="7a3d7efe-4cff-45d9-a512-f960652e5087" providerId="ADAL" clId="{B239A10B-16DA-4BD8-81FC-A59B2CFC7E5F}" dt="2022-07-17T20:19:51.209" v="33" actId="113"/>
        <pc:sldMkLst>
          <pc:docMk/>
          <pc:sldMk cId="2172633760" sldId="341"/>
        </pc:sldMkLst>
        <pc:spChg chg="mod">
          <ac:chgData name="Bebo, Pat" userId="7a3d7efe-4cff-45d9-a512-f960652e5087" providerId="ADAL" clId="{B239A10B-16DA-4BD8-81FC-A59B2CFC7E5F}" dt="2022-07-17T20:19:51.209" v="33" actId="113"/>
          <ac:spMkLst>
            <pc:docMk/>
            <pc:sldMk cId="2172633760" sldId="341"/>
            <ac:spMk id="9" creationId="{CFFF1D90-6B12-3256-1423-E4DAC15479C7}"/>
          </ac:spMkLst>
        </pc:spChg>
      </pc:sldChg>
      <pc:sldChg chg="modSp del mod">
        <pc:chgData name="Bebo, Pat" userId="7a3d7efe-4cff-45d9-a512-f960652e5087" providerId="ADAL" clId="{B239A10B-16DA-4BD8-81FC-A59B2CFC7E5F}" dt="2022-07-17T21:18:57.650" v="61" actId="2696"/>
        <pc:sldMkLst>
          <pc:docMk/>
          <pc:sldMk cId="1827249118" sldId="359"/>
        </pc:sldMkLst>
        <pc:spChg chg="mod">
          <ac:chgData name="Bebo, Pat" userId="7a3d7efe-4cff-45d9-a512-f960652e5087" providerId="ADAL" clId="{B239A10B-16DA-4BD8-81FC-A59B2CFC7E5F}" dt="2022-07-17T21:18:48.236" v="59" actId="20577"/>
          <ac:spMkLst>
            <pc:docMk/>
            <pc:sldMk cId="1827249118" sldId="359"/>
            <ac:spMk id="7" creationId="{7735FA85-0504-EFEA-B73C-0A1155AB711E}"/>
          </ac:spMkLst>
        </pc:spChg>
        <pc:spChg chg="mod">
          <ac:chgData name="Bebo, Pat" userId="7a3d7efe-4cff-45d9-a512-f960652e5087" providerId="ADAL" clId="{B239A10B-16DA-4BD8-81FC-A59B2CFC7E5F}" dt="2022-07-17T21:18:52.190" v="60" actId="1076"/>
          <ac:spMkLst>
            <pc:docMk/>
            <pc:sldMk cId="1827249118" sldId="359"/>
            <ac:spMk id="10" creationId="{F36DFE15-AD89-7201-7637-E7A4D2645330}"/>
          </ac:spMkLst>
        </pc:spChg>
      </pc:sldChg>
      <pc:sldChg chg="modSp">
        <pc:chgData name="Bebo, Pat" userId="7a3d7efe-4cff-45d9-a512-f960652e5087" providerId="ADAL" clId="{B239A10B-16DA-4BD8-81FC-A59B2CFC7E5F}" dt="2022-07-17T20:18:41.786" v="27"/>
        <pc:sldMkLst>
          <pc:docMk/>
          <pc:sldMk cId="3826436002" sldId="363"/>
        </pc:sldMkLst>
        <pc:graphicFrameChg chg="mod">
          <ac:chgData name="Bebo, Pat" userId="7a3d7efe-4cff-45d9-a512-f960652e5087" providerId="ADAL" clId="{B239A10B-16DA-4BD8-81FC-A59B2CFC7E5F}" dt="2022-07-17T20:18:41.786" v="27"/>
          <ac:graphicFrameMkLst>
            <pc:docMk/>
            <pc:sldMk cId="3826436002" sldId="363"/>
            <ac:graphicFrameMk id="4" creationId="{373ED89A-55BE-075B-E05F-475F0BA16CEE}"/>
          </ac:graphicFrameMkLst>
        </pc:graphicFrameChg>
      </pc:sldChg>
      <pc:sldChg chg="modSp mod">
        <pc:chgData name="Bebo, Pat" userId="7a3d7efe-4cff-45d9-a512-f960652e5087" providerId="ADAL" clId="{B239A10B-16DA-4BD8-81FC-A59B2CFC7E5F}" dt="2022-07-17T22:05:59.923" v="1213" actId="20577"/>
        <pc:sldMkLst>
          <pc:docMk/>
          <pc:sldMk cId="253311464" sldId="364"/>
        </pc:sldMkLst>
        <pc:spChg chg="mod">
          <ac:chgData name="Bebo, Pat" userId="7a3d7efe-4cff-45d9-a512-f960652e5087" providerId="ADAL" clId="{B239A10B-16DA-4BD8-81FC-A59B2CFC7E5F}" dt="2022-07-17T22:05:59.923" v="1213" actId="20577"/>
          <ac:spMkLst>
            <pc:docMk/>
            <pc:sldMk cId="253311464" sldId="364"/>
            <ac:spMk id="2" creationId="{74E3FAEB-DBAE-4605-A88B-38160B87D6BC}"/>
          </ac:spMkLst>
        </pc:spChg>
      </pc:sldChg>
      <pc:sldChg chg="modSp del mod">
        <pc:chgData name="Bebo, Pat" userId="7a3d7efe-4cff-45d9-a512-f960652e5087" providerId="ADAL" clId="{B239A10B-16DA-4BD8-81FC-A59B2CFC7E5F}" dt="2022-07-17T21:43:14.081" v="420" actId="2696"/>
        <pc:sldMkLst>
          <pc:docMk/>
          <pc:sldMk cId="3010333303" sldId="365"/>
        </pc:sldMkLst>
        <pc:spChg chg="mod">
          <ac:chgData name="Bebo, Pat" userId="7a3d7efe-4cff-45d9-a512-f960652e5087" providerId="ADAL" clId="{B239A10B-16DA-4BD8-81FC-A59B2CFC7E5F}" dt="2022-07-17T21:42:09.997" v="419" actId="20577"/>
          <ac:spMkLst>
            <pc:docMk/>
            <pc:sldMk cId="3010333303" sldId="365"/>
            <ac:spMk id="2" creationId="{2027685F-332E-4961-B50D-48FB47483242}"/>
          </ac:spMkLst>
        </pc:spChg>
      </pc:sldChg>
      <pc:sldChg chg="addSp delSp modSp mod ord modClrScheme chgLayout">
        <pc:chgData name="Bebo, Pat" userId="7a3d7efe-4cff-45d9-a512-f960652e5087" providerId="ADAL" clId="{B239A10B-16DA-4BD8-81FC-A59B2CFC7E5F}" dt="2022-07-18T12:44:56.556" v="1214" actId="207"/>
        <pc:sldMkLst>
          <pc:docMk/>
          <pc:sldMk cId="1904594589" sldId="366"/>
        </pc:sldMkLst>
        <pc:spChg chg="mod ord">
          <ac:chgData name="Bebo, Pat" userId="7a3d7efe-4cff-45d9-a512-f960652e5087" providerId="ADAL" clId="{B239A10B-16DA-4BD8-81FC-A59B2CFC7E5F}" dt="2022-07-18T12:44:56.556" v="1214" actId="207"/>
          <ac:spMkLst>
            <pc:docMk/>
            <pc:sldMk cId="1904594589" sldId="366"/>
            <ac:spMk id="2" creationId="{B8F73FA7-CB37-492E-A9D3-4C4DC1B1E2D9}"/>
          </ac:spMkLst>
        </pc:spChg>
        <pc:spChg chg="del mod ord">
          <ac:chgData name="Bebo, Pat" userId="7a3d7efe-4cff-45d9-a512-f960652e5087" providerId="ADAL" clId="{B239A10B-16DA-4BD8-81FC-A59B2CFC7E5F}" dt="2022-07-17T21:25:58.425" v="195" actId="700"/>
          <ac:spMkLst>
            <pc:docMk/>
            <pc:sldMk cId="1904594589" sldId="366"/>
            <ac:spMk id="3" creationId="{49189D60-BE74-4D74-BB26-B663CE3340F8}"/>
          </ac:spMkLst>
        </pc:spChg>
        <pc:spChg chg="add del mod ord">
          <ac:chgData name="Bebo, Pat" userId="7a3d7efe-4cff-45d9-a512-f960652e5087" providerId="ADAL" clId="{B239A10B-16DA-4BD8-81FC-A59B2CFC7E5F}" dt="2022-07-17T21:28:12.995" v="227" actId="700"/>
          <ac:spMkLst>
            <pc:docMk/>
            <pc:sldMk cId="1904594589" sldId="366"/>
            <ac:spMk id="4" creationId="{9448305D-1ADD-4077-B05E-630DA44DCB2D}"/>
          </ac:spMkLst>
        </pc:spChg>
        <pc:spChg chg="add del mod ord">
          <ac:chgData name="Bebo, Pat" userId="7a3d7efe-4cff-45d9-a512-f960652e5087" providerId="ADAL" clId="{B239A10B-16DA-4BD8-81FC-A59B2CFC7E5F}" dt="2022-07-17T21:28:59.844" v="230" actId="700"/>
          <ac:spMkLst>
            <pc:docMk/>
            <pc:sldMk cId="1904594589" sldId="366"/>
            <ac:spMk id="5" creationId="{B1E1C54E-BD74-44B6-A680-AEF9234A2A13}"/>
          </ac:spMkLst>
        </pc:spChg>
        <pc:spChg chg="add del mod ord">
          <ac:chgData name="Bebo, Pat" userId="7a3d7efe-4cff-45d9-a512-f960652e5087" providerId="ADAL" clId="{B239A10B-16DA-4BD8-81FC-A59B2CFC7E5F}" dt="2022-07-17T21:28:59.844" v="230" actId="700"/>
          <ac:spMkLst>
            <pc:docMk/>
            <pc:sldMk cId="1904594589" sldId="366"/>
            <ac:spMk id="6" creationId="{AB91CC1A-93FF-4E45-98F0-837254499CB7}"/>
          </ac:spMkLst>
        </pc:spChg>
        <pc:spChg chg="add del mod ord">
          <ac:chgData name="Bebo, Pat" userId="7a3d7efe-4cff-45d9-a512-f960652e5087" providerId="ADAL" clId="{B239A10B-16DA-4BD8-81FC-A59B2CFC7E5F}" dt="2022-07-17T21:29:18.113" v="232"/>
          <ac:spMkLst>
            <pc:docMk/>
            <pc:sldMk cId="1904594589" sldId="366"/>
            <ac:spMk id="7" creationId="{9AD082F5-7C07-4D44-9D81-68C909C10E0A}"/>
          </ac:spMkLst>
        </pc:spChg>
        <pc:picChg chg="add mod">
          <ac:chgData name="Bebo, Pat" userId="7a3d7efe-4cff-45d9-a512-f960652e5087" providerId="ADAL" clId="{B239A10B-16DA-4BD8-81FC-A59B2CFC7E5F}" dt="2022-07-17T21:29:22.346" v="233" actId="1076"/>
          <ac:picMkLst>
            <pc:docMk/>
            <pc:sldMk cId="1904594589" sldId="366"/>
            <ac:picMk id="8" creationId="{6E1389A6-9499-4E40-8C4A-5F388E7AD4F8}"/>
          </ac:picMkLst>
        </pc:picChg>
        <pc:picChg chg="add mod">
          <ac:chgData name="Bebo, Pat" userId="7a3d7efe-4cff-45d9-a512-f960652e5087" providerId="ADAL" clId="{B239A10B-16DA-4BD8-81FC-A59B2CFC7E5F}" dt="2022-07-17T21:29:35.398" v="235" actId="1076"/>
          <ac:picMkLst>
            <pc:docMk/>
            <pc:sldMk cId="1904594589" sldId="366"/>
            <ac:picMk id="9" creationId="{AE712284-F77F-4737-A1B8-425A175D7B13}"/>
          </ac:picMkLst>
        </pc:picChg>
      </pc:sldChg>
      <pc:sldChg chg="modSp new mod ord">
        <pc:chgData name="Bebo, Pat" userId="7a3d7efe-4cff-45d9-a512-f960652e5087" providerId="ADAL" clId="{B239A10B-16DA-4BD8-81FC-A59B2CFC7E5F}" dt="2022-07-17T21:21:34.131" v="101" actId="5793"/>
        <pc:sldMkLst>
          <pc:docMk/>
          <pc:sldMk cId="3583977040" sldId="367"/>
        </pc:sldMkLst>
        <pc:spChg chg="mod">
          <ac:chgData name="Bebo, Pat" userId="7a3d7efe-4cff-45d9-a512-f960652e5087" providerId="ADAL" clId="{B239A10B-16DA-4BD8-81FC-A59B2CFC7E5F}" dt="2022-07-17T21:19:14.325" v="75" actId="20577"/>
          <ac:spMkLst>
            <pc:docMk/>
            <pc:sldMk cId="3583977040" sldId="367"/>
            <ac:spMk id="2" creationId="{C8A0BC59-E321-49AF-A2A4-414D13B4CDD7}"/>
          </ac:spMkLst>
        </pc:spChg>
        <pc:spChg chg="mod">
          <ac:chgData name="Bebo, Pat" userId="7a3d7efe-4cff-45d9-a512-f960652e5087" providerId="ADAL" clId="{B239A10B-16DA-4BD8-81FC-A59B2CFC7E5F}" dt="2022-07-17T21:21:34.131" v="101" actId="5793"/>
          <ac:spMkLst>
            <pc:docMk/>
            <pc:sldMk cId="3583977040" sldId="367"/>
            <ac:spMk id="3" creationId="{ADBEA831-BB6F-4558-B6C9-9DD0EA0464E0}"/>
          </ac:spMkLst>
        </pc:spChg>
      </pc:sldChg>
      <pc:sldChg chg="modSp new mod">
        <pc:chgData name="Bebo, Pat" userId="7a3d7efe-4cff-45d9-a512-f960652e5087" providerId="ADAL" clId="{B239A10B-16DA-4BD8-81FC-A59B2CFC7E5F}" dt="2022-07-17T21:41:50.523" v="414" actId="113"/>
        <pc:sldMkLst>
          <pc:docMk/>
          <pc:sldMk cId="2580273658" sldId="368"/>
        </pc:sldMkLst>
        <pc:spChg chg="mod">
          <ac:chgData name="Bebo, Pat" userId="7a3d7efe-4cff-45d9-a512-f960652e5087" providerId="ADAL" clId="{B239A10B-16DA-4BD8-81FC-A59B2CFC7E5F}" dt="2022-07-17T21:41:16.963" v="409" actId="20577"/>
          <ac:spMkLst>
            <pc:docMk/>
            <pc:sldMk cId="2580273658" sldId="368"/>
            <ac:spMk id="2" creationId="{B054CDC2-A7B2-4F3A-AAA1-3178729B96B1}"/>
          </ac:spMkLst>
        </pc:spChg>
        <pc:spChg chg="mod">
          <ac:chgData name="Bebo, Pat" userId="7a3d7efe-4cff-45d9-a512-f960652e5087" providerId="ADAL" clId="{B239A10B-16DA-4BD8-81FC-A59B2CFC7E5F}" dt="2022-07-17T21:41:50.523" v="414" actId="113"/>
          <ac:spMkLst>
            <pc:docMk/>
            <pc:sldMk cId="2580273658" sldId="368"/>
            <ac:spMk id="3" creationId="{BDAAB0A6-3811-4322-A760-F49C92E82D2D}"/>
          </ac:spMkLst>
        </pc:spChg>
      </pc:sldChg>
      <pc:sldChg chg="addSp delSp modSp new mod modClrScheme chgLayout">
        <pc:chgData name="Bebo, Pat" userId="7a3d7efe-4cff-45d9-a512-f960652e5087" providerId="ADAL" clId="{B239A10B-16DA-4BD8-81FC-A59B2CFC7E5F}" dt="2022-07-17T21:47:12.979" v="503" actId="1076"/>
        <pc:sldMkLst>
          <pc:docMk/>
          <pc:sldMk cId="4269602760" sldId="369"/>
        </pc:sldMkLst>
        <pc:spChg chg="add mod">
          <ac:chgData name="Bebo, Pat" userId="7a3d7efe-4cff-45d9-a512-f960652e5087" providerId="ADAL" clId="{B239A10B-16DA-4BD8-81FC-A59B2CFC7E5F}" dt="2022-07-17T21:45:45.194" v="491"/>
          <ac:spMkLst>
            <pc:docMk/>
            <pc:sldMk cId="4269602760" sldId="369"/>
            <ac:spMk id="2" creationId="{DE2E822C-935F-4E52-B9C7-DC0726EFA282}"/>
          </ac:spMkLst>
        </pc:spChg>
        <pc:spChg chg="add del mod">
          <ac:chgData name="Bebo, Pat" userId="7a3d7efe-4cff-45d9-a512-f960652e5087" providerId="ADAL" clId="{B239A10B-16DA-4BD8-81FC-A59B2CFC7E5F}" dt="2022-07-17T21:46:11.593" v="493"/>
          <ac:spMkLst>
            <pc:docMk/>
            <pc:sldMk cId="4269602760" sldId="369"/>
            <ac:spMk id="3" creationId="{D05CA7C5-484A-4E2A-AA8E-F3AC92ED42DC}"/>
          </ac:spMkLst>
        </pc:spChg>
        <pc:spChg chg="add mod">
          <ac:chgData name="Bebo, Pat" userId="7a3d7efe-4cff-45d9-a512-f960652e5087" providerId="ADAL" clId="{B239A10B-16DA-4BD8-81FC-A59B2CFC7E5F}" dt="2022-07-17T21:46:16.343" v="495" actId="27636"/>
          <ac:spMkLst>
            <pc:docMk/>
            <pc:sldMk cId="4269602760" sldId="369"/>
            <ac:spMk id="4" creationId="{5EA6AD1D-AE0F-47F8-ADF1-D0458CF0BA93}"/>
          </ac:spMkLst>
        </pc:spChg>
        <pc:spChg chg="add mod">
          <ac:chgData name="Bebo, Pat" userId="7a3d7efe-4cff-45d9-a512-f960652e5087" providerId="ADAL" clId="{B239A10B-16DA-4BD8-81FC-A59B2CFC7E5F}" dt="2022-07-17T21:47:02.681" v="500" actId="1076"/>
          <ac:spMkLst>
            <pc:docMk/>
            <pc:sldMk cId="4269602760" sldId="369"/>
            <ac:spMk id="7" creationId="{75878D31-1D3A-4D9A-9D8D-8F72976AC55F}"/>
          </ac:spMkLst>
        </pc:spChg>
        <pc:picChg chg="add mod">
          <ac:chgData name="Bebo, Pat" userId="7a3d7efe-4cff-45d9-a512-f960652e5087" providerId="ADAL" clId="{B239A10B-16DA-4BD8-81FC-A59B2CFC7E5F}" dt="2022-07-17T21:47:07.028" v="501" actId="1076"/>
          <ac:picMkLst>
            <pc:docMk/>
            <pc:sldMk cId="4269602760" sldId="369"/>
            <ac:picMk id="5" creationId="{9ED46182-98BA-4290-AE0D-CD99F297CBDE}"/>
          </ac:picMkLst>
        </pc:picChg>
        <pc:picChg chg="add mod">
          <ac:chgData name="Bebo, Pat" userId="7a3d7efe-4cff-45d9-a512-f960652e5087" providerId="ADAL" clId="{B239A10B-16DA-4BD8-81FC-A59B2CFC7E5F}" dt="2022-07-17T21:47:12.979" v="503" actId="1076"/>
          <ac:picMkLst>
            <pc:docMk/>
            <pc:sldMk cId="4269602760" sldId="369"/>
            <ac:picMk id="6" creationId="{782F586C-7091-4827-9393-FA7FFDE49339}"/>
          </ac:picMkLst>
        </pc:picChg>
        <pc:picChg chg="add mod">
          <ac:chgData name="Bebo, Pat" userId="7a3d7efe-4cff-45d9-a512-f960652e5087" providerId="ADAL" clId="{B239A10B-16DA-4BD8-81FC-A59B2CFC7E5F}" dt="2022-07-17T21:47:09.970" v="502" actId="1076"/>
          <ac:picMkLst>
            <pc:docMk/>
            <pc:sldMk cId="4269602760" sldId="369"/>
            <ac:picMk id="8" creationId="{FF0C667F-CBD7-4059-A299-FE7E53E382CC}"/>
          </ac:picMkLst>
        </pc:picChg>
      </pc:sldChg>
      <pc:sldChg chg="addSp delSp modSp new mod modClrScheme chgLayout">
        <pc:chgData name="Bebo, Pat" userId="7a3d7efe-4cff-45d9-a512-f960652e5087" providerId="ADAL" clId="{B239A10B-16DA-4BD8-81FC-A59B2CFC7E5F}" dt="2022-07-17T21:50:18.657" v="588" actId="1076"/>
        <pc:sldMkLst>
          <pc:docMk/>
          <pc:sldMk cId="1958052153" sldId="370"/>
        </pc:sldMkLst>
        <pc:spChg chg="mod ord">
          <ac:chgData name="Bebo, Pat" userId="7a3d7efe-4cff-45d9-a512-f960652e5087" providerId="ADAL" clId="{B239A10B-16DA-4BD8-81FC-A59B2CFC7E5F}" dt="2022-07-17T21:48:32.197" v="576" actId="700"/>
          <ac:spMkLst>
            <pc:docMk/>
            <pc:sldMk cId="1958052153" sldId="370"/>
            <ac:spMk id="2" creationId="{E1A39CF4-0849-4BA2-AFA3-A9D755FBBDC5}"/>
          </ac:spMkLst>
        </pc:spChg>
        <pc:spChg chg="del mod ord">
          <ac:chgData name="Bebo, Pat" userId="7a3d7efe-4cff-45d9-a512-f960652e5087" providerId="ADAL" clId="{B239A10B-16DA-4BD8-81FC-A59B2CFC7E5F}" dt="2022-07-17T21:48:32.197" v="576" actId="700"/>
          <ac:spMkLst>
            <pc:docMk/>
            <pc:sldMk cId="1958052153" sldId="370"/>
            <ac:spMk id="3" creationId="{E6D1E1D2-6EA9-4C78-BB70-64604A2FDE08}"/>
          </ac:spMkLst>
        </pc:spChg>
        <pc:spChg chg="add del mod ord">
          <ac:chgData name="Bebo, Pat" userId="7a3d7efe-4cff-45d9-a512-f960652e5087" providerId="ADAL" clId="{B239A10B-16DA-4BD8-81FC-A59B2CFC7E5F}" dt="2022-07-17T21:48:40.303" v="577"/>
          <ac:spMkLst>
            <pc:docMk/>
            <pc:sldMk cId="1958052153" sldId="370"/>
            <ac:spMk id="4" creationId="{CB8F54F7-9AEA-4E91-BD44-CD1F492C98EB}"/>
          </ac:spMkLst>
        </pc:spChg>
        <pc:spChg chg="add del mod ord">
          <ac:chgData name="Bebo, Pat" userId="7a3d7efe-4cff-45d9-a512-f960652e5087" providerId="ADAL" clId="{B239A10B-16DA-4BD8-81FC-A59B2CFC7E5F}" dt="2022-07-17T21:49:27.027" v="581" actId="21"/>
          <ac:spMkLst>
            <pc:docMk/>
            <pc:sldMk cId="1958052153" sldId="370"/>
            <ac:spMk id="5" creationId="{39D312C0-8005-4AB9-8AF5-489C7B9D345B}"/>
          </ac:spMkLst>
        </pc:spChg>
        <pc:spChg chg="add mod">
          <ac:chgData name="Bebo, Pat" userId="7a3d7efe-4cff-45d9-a512-f960652e5087" providerId="ADAL" clId="{B239A10B-16DA-4BD8-81FC-A59B2CFC7E5F}" dt="2022-07-17T21:49:31.501" v="582" actId="1076"/>
          <ac:spMkLst>
            <pc:docMk/>
            <pc:sldMk cId="1958052153" sldId="370"/>
            <ac:spMk id="9" creationId="{0AD90126-79B7-46C9-A296-7AF0CBC5B5E5}"/>
          </ac:spMkLst>
        </pc:spChg>
        <pc:graphicFrameChg chg="add mod">
          <ac:chgData name="Bebo, Pat" userId="7a3d7efe-4cff-45d9-a512-f960652e5087" providerId="ADAL" clId="{B239A10B-16DA-4BD8-81FC-A59B2CFC7E5F}" dt="2022-07-17T21:49:47.716" v="583" actId="1076"/>
          <ac:graphicFrameMkLst>
            <pc:docMk/>
            <pc:sldMk cId="1958052153" sldId="370"/>
            <ac:graphicFrameMk id="8" creationId="{B5E1CA84-7E29-4CD8-8FF2-EBA6EC42ECF3}"/>
          </ac:graphicFrameMkLst>
        </pc:graphicFrameChg>
        <pc:picChg chg="add mod">
          <ac:chgData name="Bebo, Pat" userId="7a3d7efe-4cff-45d9-a512-f960652e5087" providerId="ADAL" clId="{B239A10B-16DA-4BD8-81FC-A59B2CFC7E5F}" dt="2022-07-17T21:50:14.439" v="587" actId="14100"/>
          <ac:picMkLst>
            <pc:docMk/>
            <pc:sldMk cId="1958052153" sldId="370"/>
            <ac:picMk id="6" creationId="{05F93FF3-9A72-413A-9D5A-5B8562F3B11F}"/>
          </ac:picMkLst>
        </pc:picChg>
        <pc:picChg chg="add mod">
          <ac:chgData name="Bebo, Pat" userId="7a3d7efe-4cff-45d9-a512-f960652e5087" providerId="ADAL" clId="{B239A10B-16DA-4BD8-81FC-A59B2CFC7E5F}" dt="2022-07-17T21:50:18.657" v="588" actId="1076"/>
          <ac:picMkLst>
            <pc:docMk/>
            <pc:sldMk cId="1958052153" sldId="370"/>
            <ac:picMk id="7" creationId="{07E6CFE1-8584-4150-8A14-A70242C6FBB4}"/>
          </ac:picMkLst>
        </pc:picChg>
      </pc:sldChg>
      <pc:sldChg chg="addSp delSp modSp new mod modClrScheme chgLayout">
        <pc:chgData name="Bebo, Pat" userId="7a3d7efe-4cff-45d9-a512-f960652e5087" providerId="ADAL" clId="{B239A10B-16DA-4BD8-81FC-A59B2CFC7E5F}" dt="2022-07-17T21:53:17.474" v="601" actId="1076"/>
        <pc:sldMkLst>
          <pc:docMk/>
          <pc:sldMk cId="2708606898" sldId="371"/>
        </pc:sldMkLst>
        <pc:spChg chg="del mod ord">
          <ac:chgData name="Bebo, Pat" userId="7a3d7efe-4cff-45d9-a512-f960652e5087" providerId="ADAL" clId="{B239A10B-16DA-4BD8-81FC-A59B2CFC7E5F}" dt="2022-07-17T21:51:37.892" v="590" actId="700"/>
          <ac:spMkLst>
            <pc:docMk/>
            <pc:sldMk cId="2708606898" sldId="371"/>
            <ac:spMk id="2" creationId="{458C1AD9-E363-49ED-9B44-261CD2934853}"/>
          </ac:spMkLst>
        </pc:spChg>
        <pc:spChg chg="del mod ord">
          <ac:chgData name="Bebo, Pat" userId="7a3d7efe-4cff-45d9-a512-f960652e5087" providerId="ADAL" clId="{B239A10B-16DA-4BD8-81FC-A59B2CFC7E5F}" dt="2022-07-17T21:51:37.892" v="590" actId="700"/>
          <ac:spMkLst>
            <pc:docMk/>
            <pc:sldMk cId="2708606898" sldId="371"/>
            <ac:spMk id="3" creationId="{2F9CB88C-B7EF-4266-AB14-ABB7FA49E358}"/>
          </ac:spMkLst>
        </pc:spChg>
        <pc:spChg chg="add mod ord">
          <ac:chgData name="Bebo, Pat" userId="7a3d7efe-4cff-45d9-a512-f960652e5087" providerId="ADAL" clId="{B239A10B-16DA-4BD8-81FC-A59B2CFC7E5F}" dt="2022-07-17T21:52:53.879" v="597" actId="255"/>
          <ac:spMkLst>
            <pc:docMk/>
            <pc:sldMk cId="2708606898" sldId="371"/>
            <ac:spMk id="4" creationId="{450C8C5E-561B-407A-84E4-1E0BE9829191}"/>
          </ac:spMkLst>
        </pc:spChg>
        <pc:spChg chg="add del mod ord">
          <ac:chgData name="Bebo, Pat" userId="7a3d7efe-4cff-45d9-a512-f960652e5087" providerId="ADAL" clId="{B239A10B-16DA-4BD8-81FC-A59B2CFC7E5F}" dt="2022-07-17T21:52:47.775" v="596" actId="21"/>
          <ac:spMkLst>
            <pc:docMk/>
            <pc:sldMk cId="2708606898" sldId="371"/>
            <ac:spMk id="5" creationId="{3C82EDB7-24BB-4D5E-813F-BB03E3A26CE6}"/>
          </ac:spMkLst>
        </pc:spChg>
        <pc:spChg chg="add mod">
          <ac:chgData name="Bebo, Pat" userId="7a3d7efe-4cff-45d9-a512-f960652e5087" providerId="ADAL" clId="{B239A10B-16DA-4BD8-81FC-A59B2CFC7E5F}" dt="2022-07-17T21:52:44.712" v="595" actId="1076"/>
          <ac:spMkLst>
            <pc:docMk/>
            <pc:sldMk cId="2708606898" sldId="371"/>
            <ac:spMk id="7" creationId="{FCFD87B2-C834-4138-A5BE-74E2066C3F62}"/>
          </ac:spMkLst>
        </pc:spChg>
        <pc:graphicFrameChg chg="add mod">
          <ac:chgData name="Bebo, Pat" userId="7a3d7efe-4cff-45d9-a512-f960652e5087" providerId="ADAL" clId="{B239A10B-16DA-4BD8-81FC-A59B2CFC7E5F}" dt="2022-07-17T21:52:44.712" v="595" actId="1076"/>
          <ac:graphicFrameMkLst>
            <pc:docMk/>
            <pc:sldMk cId="2708606898" sldId="371"/>
            <ac:graphicFrameMk id="6" creationId="{7F976C6F-897C-493F-A580-9712FD6F4675}"/>
          </ac:graphicFrameMkLst>
        </pc:graphicFrameChg>
        <pc:picChg chg="add mod">
          <ac:chgData name="Bebo, Pat" userId="7a3d7efe-4cff-45d9-a512-f960652e5087" providerId="ADAL" clId="{B239A10B-16DA-4BD8-81FC-A59B2CFC7E5F}" dt="2022-07-17T21:53:07.284" v="599" actId="1076"/>
          <ac:picMkLst>
            <pc:docMk/>
            <pc:sldMk cId="2708606898" sldId="371"/>
            <ac:picMk id="8" creationId="{F3CC1606-0B10-4281-8827-7BFF12ABDB44}"/>
          </ac:picMkLst>
        </pc:picChg>
        <pc:picChg chg="add mod">
          <ac:chgData name="Bebo, Pat" userId="7a3d7efe-4cff-45d9-a512-f960652e5087" providerId="ADAL" clId="{B239A10B-16DA-4BD8-81FC-A59B2CFC7E5F}" dt="2022-07-17T21:53:17.474" v="601" actId="1076"/>
          <ac:picMkLst>
            <pc:docMk/>
            <pc:sldMk cId="2708606898" sldId="371"/>
            <ac:picMk id="9" creationId="{2391D23B-0A39-4E1A-9C5B-3415AF75C52B}"/>
          </ac:picMkLst>
        </pc:picChg>
      </pc:sldChg>
      <pc:sldChg chg="addSp delSp modSp new mod modClrScheme chgLayout">
        <pc:chgData name="Bebo, Pat" userId="7a3d7efe-4cff-45d9-a512-f960652e5087" providerId="ADAL" clId="{B239A10B-16DA-4BD8-81FC-A59B2CFC7E5F}" dt="2022-07-17T21:55:36.662" v="615" actId="700"/>
        <pc:sldMkLst>
          <pc:docMk/>
          <pc:sldMk cId="482265901" sldId="372"/>
        </pc:sldMkLst>
        <pc:spChg chg="del">
          <ac:chgData name="Bebo, Pat" userId="7a3d7efe-4cff-45d9-a512-f960652e5087" providerId="ADAL" clId="{B239A10B-16DA-4BD8-81FC-A59B2CFC7E5F}" dt="2022-07-17T21:53:41.657" v="603" actId="700"/>
          <ac:spMkLst>
            <pc:docMk/>
            <pc:sldMk cId="482265901" sldId="372"/>
            <ac:spMk id="2" creationId="{57055980-8D8B-4777-B805-DB30652A6762}"/>
          </ac:spMkLst>
        </pc:spChg>
        <pc:spChg chg="del">
          <ac:chgData name="Bebo, Pat" userId="7a3d7efe-4cff-45d9-a512-f960652e5087" providerId="ADAL" clId="{B239A10B-16DA-4BD8-81FC-A59B2CFC7E5F}" dt="2022-07-17T21:53:41.657" v="603" actId="700"/>
          <ac:spMkLst>
            <pc:docMk/>
            <pc:sldMk cId="482265901" sldId="372"/>
            <ac:spMk id="3" creationId="{A6E78AF4-9BF9-4088-AEC1-FB0020D15980}"/>
          </ac:spMkLst>
        </pc:spChg>
        <pc:picChg chg="add del">
          <ac:chgData name="Bebo, Pat" userId="7a3d7efe-4cff-45d9-a512-f960652e5087" providerId="ADAL" clId="{B239A10B-16DA-4BD8-81FC-A59B2CFC7E5F}" dt="2022-07-17T21:54:04.375" v="605"/>
          <ac:picMkLst>
            <pc:docMk/>
            <pc:sldMk cId="482265901" sldId="372"/>
            <ac:picMk id="4" creationId="{E2F05B39-BFC6-4556-91D8-AA731FCCC8F4}"/>
          </ac:picMkLst>
        </pc:picChg>
        <pc:picChg chg="add mod">
          <ac:chgData name="Bebo, Pat" userId="7a3d7efe-4cff-45d9-a512-f960652e5087" providerId="ADAL" clId="{B239A10B-16DA-4BD8-81FC-A59B2CFC7E5F}" dt="2022-07-17T21:54:59.572" v="611" actId="14100"/>
          <ac:picMkLst>
            <pc:docMk/>
            <pc:sldMk cId="482265901" sldId="372"/>
            <ac:picMk id="5" creationId="{C3F2AB76-2EBD-40F6-9029-092D62F3FF16}"/>
          </ac:picMkLst>
        </pc:picChg>
        <pc:picChg chg="add mod">
          <ac:chgData name="Bebo, Pat" userId="7a3d7efe-4cff-45d9-a512-f960652e5087" providerId="ADAL" clId="{B239A10B-16DA-4BD8-81FC-A59B2CFC7E5F}" dt="2022-07-17T21:55:13.071" v="614" actId="1076"/>
          <ac:picMkLst>
            <pc:docMk/>
            <pc:sldMk cId="482265901" sldId="372"/>
            <ac:picMk id="6" creationId="{C01A26C5-7BDB-42A3-8837-AC0753DB7F83}"/>
          </ac:picMkLst>
        </pc:picChg>
      </pc:sldChg>
      <pc:sldChg chg="addSp modSp new mod">
        <pc:chgData name="Bebo, Pat" userId="7a3d7efe-4cff-45d9-a512-f960652e5087" providerId="ADAL" clId="{B239A10B-16DA-4BD8-81FC-A59B2CFC7E5F}" dt="2022-07-17T21:56:21.266" v="620" actId="1076"/>
        <pc:sldMkLst>
          <pc:docMk/>
          <pc:sldMk cId="63935779" sldId="373"/>
        </pc:sldMkLst>
        <pc:picChg chg="add mod">
          <ac:chgData name="Bebo, Pat" userId="7a3d7efe-4cff-45d9-a512-f960652e5087" providerId="ADAL" clId="{B239A10B-16DA-4BD8-81FC-A59B2CFC7E5F}" dt="2022-07-17T21:56:21.266" v="620" actId="1076"/>
          <ac:picMkLst>
            <pc:docMk/>
            <pc:sldMk cId="63935779" sldId="373"/>
            <ac:picMk id="2" creationId="{6ACD3503-9E0C-4CAD-8B2F-553FF367B005}"/>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2AD700-F163-4A74-9A13-E433E66744F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4F221E4-0C53-4200-BD37-0D3F0556BFF4}">
      <dgm:prSet phldrT="[Text]" custT="1"/>
      <dgm:spPr/>
      <dgm:t>
        <a:bodyPr/>
        <a:lstStyle/>
        <a:p>
          <a:r>
            <a:rPr lang="en-US" sz="2000" dirty="0"/>
            <a:t>Focus on advancing children’s health and educational success</a:t>
          </a:r>
        </a:p>
      </dgm:t>
    </dgm:pt>
    <dgm:pt modelId="{8B11CA9A-4167-48E6-ABCF-4321D7F4B8B5}" type="parTrans" cxnId="{0EED9418-9586-4E3D-B47A-CD3E4830D35A}">
      <dgm:prSet/>
      <dgm:spPr/>
      <dgm:t>
        <a:bodyPr/>
        <a:lstStyle/>
        <a:p>
          <a:endParaRPr lang="en-US" sz="2400"/>
        </a:p>
      </dgm:t>
    </dgm:pt>
    <dgm:pt modelId="{A3287CF3-7D64-418C-9277-FD62665A6AA2}" type="sibTrans" cxnId="{0EED9418-9586-4E3D-B47A-CD3E4830D35A}">
      <dgm:prSet/>
      <dgm:spPr/>
      <dgm:t>
        <a:bodyPr/>
        <a:lstStyle/>
        <a:p>
          <a:endParaRPr lang="en-US" sz="2400"/>
        </a:p>
      </dgm:t>
    </dgm:pt>
    <dgm:pt modelId="{7E6A03FE-CB2D-4B07-89EC-F8BE4E60B307}">
      <dgm:prSet custT="1"/>
      <dgm:spPr/>
      <dgm:t>
        <a:bodyPr/>
        <a:lstStyle/>
        <a:p>
          <a:r>
            <a:rPr lang="en-US" sz="2000" dirty="0"/>
            <a:t>Promote equity in access to health, education, and economic opportunities</a:t>
          </a:r>
        </a:p>
      </dgm:t>
    </dgm:pt>
    <dgm:pt modelId="{FEA75323-9DAC-4D8E-BBB9-EDF466E7B9A6}" type="parTrans" cxnId="{E15F98C8-E11C-4E14-9EC5-4ED395FB9EF8}">
      <dgm:prSet/>
      <dgm:spPr/>
      <dgm:t>
        <a:bodyPr/>
        <a:lstStyle/>
        <a:p>
          <a:endParaRPr lang="en-US" sz="2400"/>
        </a:p>
      </dgm:t>
    </dgm:pt>
    <dgm:pt modelId="{9A7D6801-D151-429F-8248-0F94653D6AD1}" type="sibTrans" cxnId="{E15F98C8-E11C-4E14-9EC5-4ED395FB9EF8}">
      <dgm:prSet/>
      <dgm:spPr/>
      <dgm:t>
        <a:bodyPr/>
        <a:lstStyle/>
        <a:p>
          <a:endParaRPr lang="en-US" sz="2400"/>
        </a:p>
      </dgm:t>
    </dgm:pt>
    <dgm:pt modelId="{F1B3F8DF-7E48-4035-A3D0-780AF7254B24}">
      <dgm:prSet custT="1"/>
      <dgm:spPr/>
      <dgm:t>
        <a:bodyPr/>
        <a:lstStyle/>
        <a:p>
          <a:r>
            <a:rPr lang="en-US" sz="2000" dirty="0"/>
            <a:t>Focus on health promotion and the prevention of chronic diseases through strengthening the public health workforce and addressing the social determinants of health</a:t>
          </a:r>
        </a:p>
      </dgm:t>
    </dgm:pt>
    <dgm:pt modelId="{6E51A881-2997-498E-A823-D9B84482FAD8}" type="parTrans" cxnId="{289439CB-8CD1-47B2-B741-D8B94E1151B9}">
      <dgm:prSet/>
      <dgm:spPr/>
      <dgm:t>
        <a:bodyPr/>
        <a:lstStyle/>
        <a:p>
          <a:endParaRPr lang="en-US" sz="2400"/>
        </a:p>
      </dgm:t>
    </dgm:pt>
    <dgm:pt modelId="{EBAE77F3-167A-4F97-BA02-55FF7BEBAA13}" type="sibTrans" cxnId="{289439CB-8CD1-47B2-B741-D8B94E1151B9}">
      <dgm:prSet/>
      <dgm:spPr/>
      <dgm:t>
        <a:bodyPr/>
        <a:lstStyle/>
        <a:p>
          <a:endParaRPr lang="en-US" sz="2400"/>
        </a:p>
      </dgm:t>
    </dgm:pt>
    <dgm:pt modelId="{C264F5B5-8944-4B6D-AC9C-8328FA0DA7C4}" type="pres">
      <dgm:prSet presAssocID="{BA2AD700-F163-4A74-9A13-E433E66744F0}" presName="linear" presStyleCnt="0">
        <dgm:presLayoutVars>
          <dgm:dir/>
          <dgm:animLvl val="lvl"/>
          <dgm:resizeHandles val="exact"/>
        </dgm:presLayoutVars>
      </dgm:prSet>
      <dgm:spPr/>
    </dgm:pt>
    <dgm:pt modelId="{BDA71627-6FD8-4B92-9AD6-AE37B1F660B1}" type="pres">
      <dgm:prSet presAssocID="{74F221E4-0C53-4200-BD37-0D3F0556BFF4}" presName="parentLin" presStyleCnt="0"/>
      <dgm:spPr/>
    </dgm:pt>
    <dgm:pt modelId="{21B6D16C-6358-4679-8D51-E8825CD7F5E7}" type="pres">
      <dgm:prSet presAssocID="{74F221E4-0C53-4200-BD37-0D3F0556BFF4}" presName="parentLeftMargin" presStyleLbl="node1" presStyleIdx="0" presStyleCnt="3"/>
      <dgm:spPr/>
    </dgm:pt>
    <dgm:pt modelId="{99D926BD-F76B-4030-885A-A1B60D313F1C}" type="pres">
      <dgm:prSet presAssocID="{74F221E4-0C53-4200-BD37-0D3F0556BFF4}" presName="parentText" presStyleLbl="node1" presStyleIdx="0" presStyleCnt="3" custScaleX="130076" custLinFactNeighborX="-2576" custLinFactNeighborY="24185">
        <dgm:presLayoutVars>
          <dgm:chMax val="0"/>
          <dgm:bulletEnabled val="1"/>
        </dgm:presLayoutVars>
      </dgm:prSet>
      <dgm:spPr/>
    </dgm:pt>
    <dgm:pt modelId="{8F45AE08-F473-4F98-83C9-429295120580}" type="pres">
      <dgm:prSet presAssocID="{74F221E4-0C53-4200-BD37-0D3F0556BFF4}" presName="negativeSpace" presStyleCnt="0"/>
      <dgm:spPr/>
    </dgm:pt>
    <dgm:pt modelId="{A57CFA82-F785-4BF8-9827-EEE842595EA1}" type="pres">
      <dgm:prSet presAssocID="{74F221E4-0C53-4200-BD37-0D3F0556BFF4}" presName="childText" presStyleLbl="conFgAcc1" presStyleIdx="0" presStyleCnt="3" custScaleX="73833" custLinFactY="-237467" custLinFactNeighborX="-66195" custLinFactNeighborY="-300000">
        <dgm:presLayoutVars>
          <dgm:bulletEnabled val="1"/>
        </dgm:presLayoutVars>
      </dgm:prSet>
      <dgm:spPr/>
    </dgm:pt>
    <dgm:pt modelId="{58E6AC40-0DB5-48E6-B7B0-2B9559363414}" type="pres">
      <dgm:prSet presAssocID="{A3287CF3-7D64-418C-9277-FD62665A6AA2}" presName="spaceBetweenRectangles" presStyleCnt="0"/>
      <dgm:spPr/>
    </dgm:pt>
    <dgm:pt modelId="{1EF334D0-55AD-4AF1-B533-DBABFD0160B3}" type="pres">
      <dgm:prSet presAssocID="{7E6A03FE-CB2D-4B07-89EC-F8BE4E60B307}" presName="parentLin" presStyleCnt="0"/>
      <dgm:spPr/>
    </dgm:pt>
    <dgm:pt modelId="{241EB8A6-8573-4217-A2FA-281451F71634}" type="pres">
      <dgm:prSet presAssocID="{7E6A03FE-CB2D-4B07-89EC-F8BE4E60B307}" presName="parentLeftMargin" presStyleLbl="node1" presStyleIdx="0" presStyleCnt="3"/>
      <dgm:spPr/>
    </dgm:pt>
    <dgm:pt modelId="{9E255632-819F-4B95-A484-E68EA1E34CAD}" type="pres">
      <dgm:prSet presAssocID="{7E6A03FE-CB2D-4B07-89EC-F8BE4E60B307}" presName="parentText" presStyleLbl="node1" presStyleIdx="1" presStyleCnt="3" custScaleX="132229" custLinFactNeighborX="-2933" custLinFactNeighborY="17555">
        <dgm:presLayoutVars>
          <dgm:chMax val="0"/>
          <dgm:bulletEnabled val="1"/>
        </dgm:presLayoutVars>
      </dgm:prSet>
      <dgm:spPr/>
    </dgm:pt>
    <dgm:pt modelId="{55D6DF60-6B03-485B-8521-71A518580751}" type="pres">
      <dgm:prSet presAssocID="{7E6A03FE-CB2D-4B07-89EC-F8BE4E60B307}" presName="negativeSpace" presStyleCnt="0"/>
      <dgm:spPr/>
    </dgm:pt>
    <dgm:pt modelId="{505F3921-BD9C-4A3B-BF9C-9B6F9D192543}" type="pres">
      <dgm:prSet presAssocID="{7E6A03FE-CB2D-4B07-89EC-F8BE4E60B307}" presName="childText" presStyleLbl="conFgAcc1" presStyleIdx="1" presStyleCnt="3" custScaleX="72105" custLinFactY="-53368" custLinFactNeighborY="-100000">
        <dgm:presLayoutVars>
          <dgm:bulletEnabled val="1"/>
        </dgm:presLayoutVars>
      </dgm:prSet>
      <dgm:spPr/>
    </dgm:pt>
    <dgm:pt modelId="{46B696D8-EF43-429C-A96E-D6453506DFB3}" type="pres">
      <dgm:prSet presAssocID="{9A7D6801-D151-429F-8248-0F94653D6AD1}" presName="spaceBetweenRectangles" presStyleCnt="0"/>
      <dgm:spPr/>
    </dgm:pt>
    <dgm:pt modelId="{058E609B-E6EE-4431-8E56-A2A3BF9106C2}" type="pres">
      <dgm:prSet presAssocID="{F1B3F8DF-7E48-4035-A3D0-780AF7254B24}" presName="parentLin" presStyleCnt="0"/>
      <dgm:spPr/>
    </dgm:pt>
    <dgm:pt modelId="{C0F815A1-708C-4A1F-9B3C-962317C8A626}" type="pres">
      <dgm:prSet presAssocID="{F1B3F8DF-7E48-4035-A3D0-780AF7254B24}" presName="parentLeftMargin" presStyleLbl="node1" presStyleIdx="1" presStyleCnt="3"/>
      <dgm:spPr/>
    </dgm:pt>
    <dgm:pt modelId="{CF09D6F4-1AAD-416C-A1A8-0E9808E912A0}" type="pres">
      <dgm:prSet presAssocID="{F1B3F8DF-7E48-4035-A3D0-780AF7254B24}" presName="parentText" presStyleLbl="node1" presStyleIdx="2" presStyleCnt="3" custScaleX="134120" custScaleY="163993" custLinFactNeighborX="-27200" custLinFactNeighborY="9189">
        <dgm:presLayoutVars>
          <dgm:chMax val="0"/>
          <dgm:bulletEnabled val="1"/>
        </dgm:presLayoutVars>
      </dgm:prSet>
      <dgm:spPr/>
    </dgm:pt>
    <dgm:pt modelId="{74D48D9C-3842-4AB7-91D6-944D38F9878B}" type="pres">
      <dgm:prSet presAssocID="{F1B3F8DF-7E48-4035-A3D0-780AF7254B24}" presName="negativeSpace" presStyleCnt="0"/>
      <dgm:spPr/>
    </dgm:pt>
    <dgm:pt modelId="{B0274275-93FC-47D5-823C-8FAF4EE6F6DE}" type="pres">
      <dgm:prSet presAssocID="{F1B3F8DF-7E48-4035-A3D0-780AF7254B24}" presName="childText" presStyleLbl="conFgAcc1" presStyleIdx="2" presStyleCnt="3" custScaleX="75296" custScaleY="188351" custLinFactY="-100000" custLinFactNeighborY="-113812">
        <dgm:presLayoutVars>
          <dgm:bulletEnabled val="1"/>
        </dgm:presLayoutVars>
      </dgm:prSet>
      <dgm:spPr/>
    </dgm:pt>
  </dgm:ptLst>
  <dgm:cxnLst>
    <dgm:cxn modelId="{3303FB11-884E-439F-8989-790CDC8A8E19}" type="presOf" srcId="{74F221E4-0C53-4200-BD37-0D3F0556BFF4}" destId="{21B6D16C-6358-4679-8D51-E8825CD7F5E7}" srcOrd="0" destOrd="0" presId="urn:microsoft.com/office/officeart/2005/8/layout/list1"/>
    <dgm:cxn modelId="{0EED9418-9586-4E3D-B47A-CD3E4830D35A}" srcId="{BA2AD700-F163-4A74-9A13-E433E66744F0}" destId="{74F221E4-0C53-4200-BD37-0D3F0556BFF4}" srcOrd="0" destOrd="0" parTransId="{8B11CA9A-4167-48E6-ABCF-4321D7F4B8B5}" sibTransId="{A3287CF3-7D64-418C-9277-FD62665A6AA2}"/>
    <dgm:cxn modelId="{645BA834-3250-482A-9983-D5FDA7BC03E9}" type="presOf" srcId="{BA2AD700-F163-4A74-9A13-E433E66744F0}" destId="{C264F5B5-8944-4B6D-AC9C-8328FA0DA7C4}" srcOrd="0" destOrd="0" presId="urn:microsoft.com/office/officeart/2005/8/layout/list1"/>
    <dgm:cxn modelId="{829C9069-FDFC-4AF5-B2FA-C9416D2E2E4B}" type="presOf" srcId="{7E6A03FE-CB2D-4B07-89EC-F8BE4E60B307}" destId="{9E255632-819F-4B95-A484-E68EA1E34CAD}" srcOrd="1" destOrd="0" presId="urn:microsoft.com/office/officeart/2005/8/layout/list1"/>
    <dgm:cxn modelId="{5C64C34C-0DBF-498E-A435-6DD97746B673}" type="presOf" srcId="{F1B3F8DF-7E48-4035-A3D0-780AF7254B24}" destId="{C0F815A1-708C-4A1F-9B3C-962317C8A626}" srcOrd="0" destOrd="0" presId="urn:microsoft.com/office/officeart/2005/8/layout/list1"/>
    <dgm:cxn modelId="{41F71282-87BE-4959-8797-710B7B79F22B}" type="presOf" srcId="{F1B3F8DF-7E48-4035-A3D0-780AF7254B24}" destId="{CF09D6F4-1AAD-416C-A1A8-0E9808E912A0}" srcOrd="1" destOrd="0" presId="urn:microsoft.com/office/officeart/2005/8/layout/list1"/>
    <dgm:cxn modelId="{E15F98C8-E11C-4E14-9EC5-4ED395FB9EF8}" srcId="{BA2AD700-F163-4A74-9A13-E433E66744F0}" destId="{7E6A03FE-CB2D-4B07-89EC-F8BE4E60B307}" srcOrd="1" destOrd="0" parTransId="{FEA75323-9DAC-4D8E-BBB9-EDF466E7B9A6}" sibTransId="{9A7D6801-D151-429F-8248-0F94653D6AD1}"/>
    <dgm:cxn modelId="{289439CB-8CD1-47B2-B741-D8B94E1151B9}" srcId="{BA2AD700-F163-4A74-9A13-E433E66744F0}" destId="{F1B3F8DF-7E48-4035-A3D0-780AF7254B24}" srcOrd="2" destOrd="0" parTransId="{6E51A881-2997-498E-A823-D9B84482FAD8}" sibTransId="{EBAE77F3-167A-4F97-BA02-55FF7BEBAA13}"/>
    <dgm:cxn modelId="{B4E320F5-7E85-413E-B775-663463F5E901}" type="presOf" srcId="{74F221E4-0C53-4200-BD37-0D3F0556BFF4}" destId="{99D926BD-F76B-4030-885A-A1B60D313F1C}" srcOrd="1" destOrd="0" presId="urn:microsoft.com/office/officeart/2005/8/layout/list1"/>
    <dgm:cxn modelId="{EDDFFCF7-E483-4A52-80F5-4089DA80DD65}" type="presOf" srcId="{7E6A03FE-CB2D-4B07-89EC-F8BE4E60B307}" destId="{241EB8A6-8573-4217-A2FA-281451F71634}" srcOrd="0" destOrd="0" presId="urn:microsoft.com/office/officeart/2005/8/layout/list1"/>
    <dgm:cxn modelId="{CDDFE499-B5C8-49C0-A174-F07264A2FABB}" type="presParOf" srcId="{C264F5B5-8944-4B6D-AC9C-8328FA0DA7C4}" destId="{BDA71627-6FD8-4B92-9AD6-AE37B1F660B1}" srcOrd="0" destOrd="0" presId="urn:microsoft.com/office/officeart/2005/8/layout/list1"/>
    <dgm:cxn modelId="{D7CC981A-88CC-4632-85F9-AB4DF06966D5}" type="presParOf" srcId="{BDA71627-6FD8-4B92-9AD6-AE37B1F660B1}" destId="{21B6D16C-6358-4679-8D51-E8825CD7F5E7}" srcOrd="0" destOrd="0" presId="urn:microsoft.com/office/officeart/2005/8/layout/list1"/>
    <dgm:cxn modelId="{D2BD987A-1A46-49BC-B00B-D6752ACB10CE}" type="presParOf" srcId="{BDA71627-6FD8-4B92-9AD6-AE37B1F660B1}" destId="{99D926BD-F76B-4030-885A-A1B60D313F1C}" srcOrd="1" destOrd="0" presId="urn:microsoft.com/office/officeart/2005/8/layout/list1"/>
    <dgm:cxn modelId="{06C58CC7-FDF3-4927-8BA3-9A38CFB6A658}" type="presParOf" srcId="{C264F5B5-8944-4B6D-AC9C-8328FA0DA7C4}" destId="{8F45AE08-F473-4F98-83C9-429295120580}" srcOrd="1" destOrd="0" presId="urn:microsoft.com/office/officeart/2005/8/layout/list1"/>
    <dgm:cxn modelId="{25B85CCC-5B21-475B-9E8D-BA349F63B465}" type="presParOf" srcId="{C264F5B5-8944-4B6D-AC9C-8328FA0DA7C4}" destId="{A57CFA82-F785-4BF8-9827-EEE842595EA1}" srcOrd="2" destOrd="0" presId="urn:microsoft.com/office/officeart/2005/8/layout/list1"/>
    <dgm:cxn modelId="{F6E46EB9-238E-40E2-813D-09F630D0C715}" type="presParOf" srcId="{C264F5B5-8944-4B6D-AC9C-8328FA0DA7C4}" destId="{58E6AC40-0DB5-48E6-B7B0-2B9559363414}" srcOrd="3" destOrd="0" presId="urn:microsoft.com/office/officeart/2005/8/layout/list1"/>
    <dgm:cxn modelId="{0D6FE8C6-E1D7-491A-80A8-B7C19393113F}" type="presParOf" srcId="{C264F5B5-8944-4B6D-AC9C-8328FA0DA7C4}" destId="{1EF334D0-55AD-4AF1-B533-DBABFD0160B3}" srcOrd="4" destOrd="0" presId="urn:microsoft.com/office/officeart/2005/8/layout/list1"/>
    <dgm:cxn modelId="{EF83C470-34E3-4A7E-B3E8-EDD6670D85F6}" type="presParOf" srcId="{1EF334D0-55AD-4AF1-B533-DBABFD0160B3}" destId="{241EB8A6-8573-4217-A2FA-281451F71634}" srcOrd="0" destOrd="0" presId="urn:microsoft.com/office/officeart/2005/8/layout/list1"/>
    <dgm:cxn modelId="{B6682F3D-5B07-4EF7-A064-1DEF5C2846BB}" type="presParOf" srcId="{1EF334D0-55AD-4AF1-B533-DBABFD0160B3}" destId="{9E255632-819F-4B95-A484-E68EA1E34CAD}" srcOrd="1" destOrd="0" presId="urn:microsoft.com/office/officeart/2005/8/layout/list1"/>
    <dgm:cxn modelId="{1A4D6B48-9A64-43E6-BFD3-B663BAD827E3}" type="presParOf" srcId="{C264F5B5-8944-4B6D-AC9C-8328FA0DA7C4}" destId="{55D6DF60-6B03-485B-8521-71A518580751}" srcOrd="5" destOrd="0" presId="urn:microsoft.com/office/officeart/2005/8/layout/list1"/>
    <dgm:cxn modelId="{17BEE678-72CD-41D0-AD74-B4AB41F00550}" type="presParOf" srcId="{C264F5B5-8944-4B6D-AC9C-8328FA0DA7C4}" destId="{505F3921-BD9C-4A3B-BF9C-9B6F9D192543}" srcOrd="6" destOrd="0" presId="urn:microsoft.com/office/officeart/2005/8/layout/list1"/>
    <dgm:cxn modelId="{2211ED20-75DE-4E47-8669-B674DFB79401}" type="presParOf" srcId="{C264F5B5-8944-4B6D-AC9C-8328FA0DA7C4}" destId="{46B696D8-EF43-429C-A96E-D6453506DFB3}" srcOrd="7" destOrd="0" presId="urn:microsoft.com/office/officeart/2005/8/layout/list1"/>
    <dgm:cxn modelId="{8FCF30E5-3F00-4D0F-A6E6-5405A4E805E7}" type="presParOf" srcId="{C264F5B5-8944-4B6D-AC9C-8328FA0DA7C4}" destId="{058E609B-E6EE-4431-8E56-A2A3BF9106C2}" srcOrd="8" destOrd="0" presId="urn:microsoft.com/office/officeart/2005/8/layout/list1"/>
    <dgm:cxn modelId="{DD38BBF5-43BD-4C3E-9530-6ABB92DC052F}" type="presParOf" srcId="{058E609B-E6EE-4431-8E56-A2A3BF9106C2}" destId="{C0F815A1-708C-4A1F-9B3C-962317C8A626}" srcOrd="0" destOrd="0" presId="urn:microsoft.com/office/officeart/2005/8/layout/list1"/>
    <dgm:cxn modelId="{CFE35CA5-4A7A-43F2-87FB-C3729A11A247}" type="presParOf" srcId="{058E609B-E6EE-4431-8E56-A2A3BF9106C2}" destId="{CF09D6F4-1AAD-416C-A1A8-0E9808E912A0}" srcOrd="1" destOrd="0" presId="urn:microsoft.com/office/officeart/2005/8/layout/list1"/>
    <dgm:cxn modelId="{76F693E9-4151-4F64-BE7C-B8D4E71CD1DE}" type="presParOf" srcId="{C264F5B5-8944-4B6D-AC9C-8328FA0DA7C4}" destId="{74D48D9C-3842-4AB7-91D6-944D38F9878B}" srcOrd="9" destOrd="0" presId="urn:microsoft.com/office/officeart/2005/8/layout/list1"/>
    <dgm:cxn modelId="{FA19688B-9DF5-4B60-8B0E-26BB681E95FA}" type="presParOf" srcId="{C264F5B5-8944-4B6D-AC9C-8328FA0DA7C4}" destId="{B0274275-93FC-47D5-823C-8FAF4EE6F6DE}"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D73753-2D2F-410B-BB37-1D0A1C27F743}" type="doc">
      <dgm:prSet loTypeId="urn:microsoft.com/office/officeart/2005/8/layout/cycle8" loCatId="cycle" qsTypeId="urn:microsoft.com/office/officeart/2005/8/quickstyle/simple1" qsCatId="simple" csTypeId="urn:microsoft.com/office/officeart/2005/8/colors/accent1_2" csCatId="accent1" phldr="1"/>
      <dgm:spPr/>
    </dgm:pt>
    <dgm:pt modelId="{ACE1B3EB-534D-4B93-8252-9A443149BA28}">
      <dgm:prSet phldrT="[Text]"/>
      <dgm:spPr/>
      <dgm:t>
        <a:bodyPr/>
        <a:lstStyle/>
        <a:p>
          <a:r>
            <a:rPr lang="en-US" dirty="0"/>
            <a:t>Educational Attainment</a:t>
          </a:r>
        </a:p>
      </dgm:t>
    </dgm:pt>
    <dgm:pt modelId="{77D80F99-C842-4A98-8EF4-49841E5D95E7}" type="parTrans" cxnId="{D23F6CB6-77A5-4F8F-89C3-08915A2281B4}">
      <dgm:prSet/>
      <dgm:spPr/>
      <dgm:t>
        <a:bodyPr/>
        <a:lstStyle/>
        <a:p>
          <a:endParaRPr lang="en-US"/>
        </a:p>
      </dgm:t>
    </dgm:pt>
    <dgm:pt modelId="{DAB2FCBF-0453-41D9-B25D-D1A8BA53239A}" type="sibTrans" cxnId="{D23F6CB6-77A5-4F8F-89C3-08915A2281B4}">
      <dgm:prSet/>
      <dgm:spPr/>
      <dgm:t>
        <a:bodyPr/>
        <a:lstStyle/>
        <a:p>
          <a:endParaRPr lang="en-US"/>
        </a:p>
      </dgm:t>
    </dgm:pt>
    <dgm:pt modelId="{C173C94A-3336-4FE5-85E4-A451D257D6B7}">
      <dgm:prSet phldrT="[Text]"/>
      <dgm:spPr/>
      <dgm:t>
        <a:bodyPr/>
        <a:lstStyle/>
        <a:p>
          <a:r>
            <a:rPr lang="en-US" dirty="0"/>
            <a:t>Economic Vitality</a:t>
          </a:r>
        </a:p>
      </dgm:t>
    </dgm:pt>
    <dgm:pt modelId="{CF95AF98-92FE-4371-9960-98D24544D651}" type="parTrans" cxnId="{507048A1-A99C-41F6-B3F2-FB547D4B3865}">
      <dgm:prSet/>
      <dgm:spPr/>
      <dgm:t>
        <a:bodyPr/>
        <a:lstStyle/>
        <a:p>
          <a:endParaRPr lang="en-US"/>
        </a:p>
      </dgm:t>
    </dgm:pt>
    <dgm:pt modelId="{6AAD749F-5ED7-45DA-BE8D-896788E2ED9E}" type="sibTrans" cxnId="{507048A1-A99C-41F6-B3F2-FB547D4B3865}">
      <dgm:prSet/>
      <dgm:spPr/>
      <dgm:t>
        <a:bodyPr/>
        <a:lstStyle/>
        <a:p>
          <a:endParaRPr lang="en-US"/>
        </a:p>
      </dgm:t>
    </dgm:pt>
    <dgm:pt modelId="{B1842000-DC44-4BBC-9E62-F1E7B364EA67}">
      <dgm:prSet phldrT="[Text]"/>
      <dgm:spPr/>
      <dgm:t>
        <a:bodyPr/>
        <a:lstStyle/>
        <a:p>
          <a:r>
            <a:rPr lang="en-US" dirty="0"/>
            <a:t>Community Health</a:t>
          </a:r>
        </a:p>
      </dgm:t>
    </dgm:pt>
    <dgm:pt modelId="{6FCB6D32-4E7A-4F79-9449-DEF34EA596C0}" type="parTrans" cxnId="{B5314647-471F-4482-B19F-A3B683274EFB}">
      <dgm:prSet/>
      <dgm:spPr/>
      <dgm:t>
        <a:bodyPr/>
        <a:lstStyle/>
        <a:p>
          <a:endParaRPr lang="en-US"/>
        </a:p>
      </dgm:t>
    </dgm:pt>
    <dgm:pt modelId="{B2C39ACC-2D2D-4E66-8501-6BA3B11873FE}" type="sibTrans" cxnId="{B5314647-471F-4482-B19F-A3B683274EFB}">
      <dgm:prSet/>
      <dgm:spPr/>
      <dgm:t>
        <a:bodyPr/>
        <a:lstStyle/>
        <a:p>
          <a:endParaRPr lang="en-US"/>
        </a:p>
      </dgm:t>
    </dgm:pt>
    <dgm:pt modelId="{53BF03BB-6DE7-456E-B108-DC65FF523EDE}" type="pres">
      <dgm:prSet presAssocID="{ACD73753-2D2F-410B-BB37-1D0A1C27F743}" presName="compositeShape" presStyleCnt="0">
        <dgm:presLayoutVars>
          <dgm:chMax val="7"/>
          <dgm:dir/>
          <dgm:resizeHandles val="exact"/>
        </dgm:presLayoutVars>
      </dgm:prSet>
      <dgm:spPr/>
    </dgm:pt>
    <dgm:pt modelId="{B7F767C0-44DE-474C-B690-1B22DC430314}" type="pres">
      <dgm:prSet presAssocID="{ACD73753-2D2F-410B-BB37-1D0A1C27F743}" presName="wedge1" presStyleLbl="node1" presStyleIdx="0" presStyleCnt="3"/>
      <dgm:spPr/>
    </dgm:pt>
    <dgm:pt modelId="{4D7BE9A0-66B8-4F26-A144-14F2DCF341D4}" type="pres">
      <dgm:prSet presAssocID="{ACD73753-2D2F-410B-BB37-1D0A1C27F743}" presName="dummy1a" presStyleCnt="0"/>
      <dgm:spPr/>
    </dgm:pt>
    <dgm:pt modelId="{6455628D-6282-4532-8710-82BC62215A35}" type="pres">
      <dgm:prSet presAssocID="{ACD73753-2D2F-410B-BB37-1D0A1C27F743}" presName="dummy1b" presStyleCnt="0"/>
      <dgm:spPr/>
    </dgm:pt>
    <dgm:pt modelId="{EA054364-618C-426F-A0E9-B647469417C7}" type="pres">
      <dgm:prSet presAssocID="{ACD73753-2D2F-410B-BB37-1D0A1C27F743}" presName="wedge1Tx" presStyleLbl="node1" presStyleIdx="0" presStyleCnt="3">
        <dgm:presLayoutVars>
          <dgm:chMax val="0"/>
          <dgm:chPref val="0"/>
          <dgm:bulletEnabled val="1"/>
        </dgm:presLayoutVars>
      </dgm:prSet>
      <dgm:spPr/>
    </dgm:pt>
    <dgm:pt modelId="{15DB2F0E-0F33-4A36-8E80-FF66E07590C7}" type="pres">
      <dgm:prSet presAssocID="{ACD73753-2D2F-410B-BB37-1D0A1C27F743}" presName="wedge2" presStyleLbl="node1" presStyleIdx="1" presStyleCnt="3"/>
      <dgm:spPr/>
    </dgm:pt>
    <dgm:pt modelId="{7ED6F204-3E33-45C9-B8AC-BCC734377A6B}" type="pres">
      <dgm:prSet presAssocID="{ACD73753-2D2F-410B-BB37-1D0A1C27F743}" presName="dummy2a" presStyleCnt="0"/>
      <dgm:spPr/>
    </dgm:pt>
    <dgm:pt modelId="{BF69B3EB-7FBD-4777-B5AA-4AE5A212726D}" type="pres">
      <dgm:prSet presAssocID="{ACD73753-2D2F-410B-BB37-1D0A1C27F743}" presName="dummy2b" presStyleCnt="0"/>
      <dgm:spPr/>
    </dgm:pt>
    <dgm:pt modelId="{7AABDB42-00E8-4822-8B7C-E3F94D92FA12}" type="pres">
      <dgm:prSet presAssocID="{ACD73753-2D2F-410B-BB37-1D0A1C27F743}" presName="wedge2Tx" presStyleLbl="node1" presStyleIdx="1" presStyleCnt="3">
        <dgm:presLayoutVars>
          <dgm:chMax val="0"/>
          <dgm:chPref val="0"/>
          <dgm:bulletEnabled val="1"/>
        </dgm:presLayoutVars>
      </dgm:prSet>
      <dgm:spPr/>
    </dgm:pt>
    <dgm:pt modelId="{E0B7D003-5937-44EA-A3E6-854F847ECE8A}" type="pres">
      <dgm:prSet presAssocID="{ACD73753-2D2F-410B-BB37-1D0A1C27F743}" presName="wedge3" presStyleLbl="node1" presStyleIdx="2" presStyleCnt="3"/>
      <dgm:spPr/>
    </dgm:pt>
    <dgm:pt modelId="{2475BFF4-3B42-4D35-BD92-BB4E5D902EFF}" type="pres">
      <dgm:prSet presAssocID="{ACD73753-2D2F-410B-BB37-1D0A1C27F743}" presName="dummy3a" presStyleCnt="0"/>
      <dgm:spPr/>
    </dgm:pt>
    <dgm:pt modelId="{619F86FC-359D-48DA-9D60-D68633EB3F34}" type="pres">
      <dgm:prSet presAssocID="{ACD73753-2D2F-410B-BB37-1D0A1C27F743}" presName="dummy3b" presStyleCnt="0"/>
      <dgm:spPr/>
    </dgm:pt>
    <dgm:pt modelId="{1965B67F-26AC-47E9-9445-FA94E14DC157}" type="pres">
      <dgm:prSet presAssocID="{ACD73753-2D2F-410B-BB37-1D0A1C27F743}" presName="wedge3Tx" presStyleLbl="node1" presStyleIdx="2" presStyleCnt="3">
        <dgm:presLayoutVars>
          <dgm:chMax val="0"/>
          <dgm:chPref val="0"/>
          <dgm:bulletEnabled val="1"/>
        </dgm:presLayoutVars>
      </dgm:prSet>
      <dgm:spPr/>
    </dgm:pt>
    <dgm:pt modelId="{B6A411F1-70D2-4F8B-AA12-5061A1A8542F}" type="pres">
      <dgm:prSet presAssocID="{DAB2FCBF-0453-41D9-B25D-D1A8BA53239A}" presName="arrowWedge1" presStyleLbl="fgSibTrans2D1" presStyleIdx="0" presStyleCnt="3"/>
      <dgm:spPr/>
    </dgm:pt>
    <dgm:pt modelId="{F0B89EAA-D60B-4BEB-810F-3B8E3E8A82F1}" type="pres">
      <dgm:prSet presAssocID="{6AAD749F-5ED7-45DA-BE8D-896788E2ED9E}" presName="arrowWedge2" presStyleLbl="fgSibTrans2D1" presStyleIdx="1" presStyleCnt="3"/>
      <dgm:spPr/>
    </dgm:pt>
    <dgm:pt modelId="{6BD7217F-044E-4B7E-A61D-20B8A64F7BAD}" type="pres">
      <dgm:prSet presAssocID="{B2C39ACC-2D2D-4E66-8501-6BA3B11873FE}" presName="arrowWedge3" presStyleLbl="fgSibTrans2D1" presStyleIdx="2" presStyleCnt="3"/>
      <dgm:spPr/>
    </dgm:pt>
  </dgm:ptLst>
  <dgm:cxnLst>
    <dgm:cxn modelId="{90AF3300-26C8-4FC9-AACE-748B00609CAF}" type="presOf" srcId="{B1842000-DC44-4BBC-9E62-F1E7B364EA67}" destId="{E0B7D003-5937-44EA-A3E6-854F847ECE8A}" srcOrd="0" destOrd="0" presId="urn:microsoft.com/office/officeart/2005/8/layout/cycle8"/>
    <dgm:cxn modelId="{D42ADA06-BB11-42F5-B89C-86E8265188B9}" type="presOf" srcId="{ACE1B3EB-534D-4B93-8252-9A443149BA28}" destId="{EA054364-618C-426F-A0E9-B647469417C7}" srcOrd="1" destOrd="0" presId="urn:microsoft.com/office/officeart/2005/8/layout/cycle8"/>
    <dgm:cxn modelId="{2126C311-A650-459D-902F-1422D96883AA}" type="presOf" srcId="{B1842000-DC44-4BBC-9E62-F1E7B364EA67}" destId="{1965B67F-26AC-47E9-9445-FA94E14DC157}" srcOrd="1" destOrd="0" presId="urn:microsoft.com/office/officeart/2005/8/layout/cycle8"/>
    <dgm:cxn modelId="{7083A02D-9EEC-4874-BB9E-9BE926352DEF}" type="presOf" srcId="{C173C94A-3336-4FE5-85E4-A451D257D6B7}" destId="{15DB2F0E-0F33-4A36-8E80-FF66E07590C7}" srcOrd="0" destOrd="0" presId="urn:microsoft.com/office/officeart/2005/8/layout/cycle8"/>
    <dgm:cxn modelId="{B5314647-471F-4482-B19F-A3B683274EFB}" srcId="{ACD73753-2D2F-410B-BB37-1D0A1C27F743}" destId="{B1842000-DC44-4BBC-9E62-F1E7B364EA67}" srcOrd="2" destOrd="0" parTransId="{6FCB6D32-4E7A-4F79-9449-DEF34EA596C0}" sibTransId="{B2C39ACC-2D2D-4E66-8501-6BA3B11873FE}"/>
    <dgm:cxn modelId="{507048A1-A99C-41F6-B3F2-FB547D4B3865}" srcId="{ACD73753-2D2F-410B-BB37-1D0A1C27F743}" destId="{C173C94A-3336-4FE5-85E4-A451D257D6B7}" srcOrd="1" destOrd="0" parTransId="{CF95AF98-92FE-4371-9960-98D24544D651}" sibTransId="{6AAD749F-5ED7-45DA-BE8D-896788E2ED9E}"/>
    <dgm:cxn modelId="{D23F6CB6-77A5-4F8F-89C3-08915A2281B4}" srcId="{ACD73753-2D2F-410B-BB37-1D0A1C27F743}" destId="{ACE1B3EB-534D-4B93-8252-9A443149BA28}" srcOrd="0" destOrd="0" parTransId="{77D80F99-C842-4A98-8EF4-49841E5D95E7}" sibTransId="{DAB2FCBF-0453-41D9-B25D-D1A8BA53239A}"/>
    <dgm:cxn modelId="{365EB6D6-9FF9-4229-9B0E-F8121B54248A}" type="presOf" srcId="{C173C94A-3336-4FE5-85E4-A451D257D6B7}" destId="{7AABDB42-00E8-4822-8B7C-E3F94D92FA12}" srcOrd="1" destOrd="0" presId="urn:microsoft.com/office/officeart/2005/8/layout/cycle8"/>
    <dgm:cxn modelId="{3FC30DDE-378F-4B06-8AD6-71CDFABCBD23}" type="presOf" srcId="{ACD73753-2D2F-410B-BB37-1D0A1C27F743}" destId="{53BF03BB-6DE7-456E-B108-DC65FF523EDE}" srcOrd="0" destOrd="0" presId="urn:microsoft.com/office/officeart/2005/8/layout/cycle8"/>
    <dgm:cxn modelId="{F7179FF5-7E30-4D92-84FF-19921F9E1BE1}" type="presOf" srcId="{ACE1B3EB-534D-4B93-8252-9A443149BA28}" destId="{B7F767C0-44DE-474C-B690-1B22DC430314}" srcOrd="0" destOrd="0" presId="urn:microsoft.com/office/officeart/2005/8/layout/cycle8"/>
    <dgm:cxn modelId="{BA3D9F4C-DFF2-417D-9DAE-BA71E350D2A3}" type="presParOf" srcId="{53BF03BB-6DE7-456E-B108-DC65FF523EDE}" destId="{B7F767C0-44DE-474C-B690-1B22DC430314}" srcOrd="0" destOrd="0" presId="urn:microsoft.com/office/officeart/2005/8/layout/cycle8"/>
    <dgm:cxn modelId="{2BD5C287-EC83-4B8F-A755-D9FC915FC6B7}" type="presParOf" srcId="{53BF03BB-6DE7-456E-B108-DC65FF523EDE}" destId="{4D7BE9A0-66B8-4F26-A144-14F2DCF341D4}" srcOrd="1" destOrd="0" presId="urn:microsoft.com/office/officeart/2005/8/layout/cycle8"/>
    <dgm:cxn modelId="{0A4C459B-D5BF-4974-90C0-D83E71AF2F70}" type="presParOf" srcId="{53BF03BB-6DE7-456E-B108-DC65FF523EDE}" destId="{6455628D-6282-4532-8710-82BC62215A35}" srcOrd="2" destOrd="0" presId="urn:microsoft.com/office/officeart/2005/8/layout/cycle8"/>
    <dgm:cxn modelId="{4611EF25-1112-4EBF-899E-A30423988703}" type="presParOf" srcId="{53BF03BB-6DE7-456E-B108-DC65FF523EDE}" destId="{EA054364-618C-426F-A0E9-B647469417C7}" srcOrd="3" destOrd="0" presId="urn:microsoft.com/office/officeart/2005/8/layout/cycle8"/>
    <dgm:cxn modelId="{CF903A42-9DBA-40C2-BD02-11C609CF8C5F}" type="presParOf" srcId="{53BF03BB-6DE7-456E-B108-DC65FF523EDE}" destId="{15DB2F0E-0F33-4A36-8E80-FF66E07590C7}" srcOrd="4" destOrd="0" presId="urn:microsoft.com/office/officeart/2005/8/layout/cycle8"/>
    <dgm:cxn modelId="{8E2EAFEA-B348-4B2C-95D3-1858441458F5}" type="presParOf" srcId="{53BF03BB-6DE7-456E-B108-DC65FF523EDE}" destId="{7ED6F204-3E33-45C9-B8AC-BCC734377A6B}" srcOrd="5" destOrd="0" presId="urn:microsoft.com/office/officeart/2005/8/layout/cycle8"/>
    <dgm:cxn modelId="{55EBF55B-EB41-4E4D-9002-00C99D9EC793}" type="presParOf" srcId="{53BF03BB-6DE7-456E-B108-DC65FF523EDE}" destId="{BF69B3EB-7FBD-4777-B5AA-4AE5A212726D}" srcOrd="6" destOrd="0" presId="urn:microsoft.com/office/officeart/2005/8/layout/cycle8"/>
    <dgm:cxn modelId="{69CC393C-42AD-4269-A0F8-05F415046FA7}" type="presParOf" srcId="{53BF03BB-6DE7-456E-B108-DC65FF523EDE}" destId="{7AABDB42-00E8-4822-8B7C-E3F94D92FA12}" srcOrd="7" destOrd="0" presId="urn:microsoft.com/office/officeart/2005/8/layout/cycle8"/>
    <dgm:cxn modelId="{9D7A34B9-E9F7-4F61-9844-D710BF9782FF}" type="presParOf" srcId="{53BF03BB-6DE7-456E-B108-DC65FF523EDE}" destId="{E0B7D003-5937-44EA-A3E6-854F847ECE8A}" srcOrd="8" destOrd="0" presId="urn:microsoft.com/office/officeart/2005/8/layout/cycle8"/>
    <dgm:cxn modelId="{376556F2-7169-40AD-A5B9-C957B659E059}" type="presParOf" srcId="{53BF03BB-6DE7-456E-B108-DC65FF523EDE}" destId="{2475BFF4-3B42-4D35-BD92-BB4E5D902EFF}" srcOrd="9" destOrd="0" presId="urn:microsoft.com/office/officeart/2005/8/layout/cycle8"/>
    <dgm:cxn modelId="{C154B4B4-00BC-475C-9DB5-3D08D05E72CC}" type="presParOf" srcId="{53BF03BB-6DE7-456E-B108-DC65FF523EDE}" destId="{619F86FC-359D-48DA-9D60-D68633EB3F34}" srcOrd="10" destOrd="0" presId="urn:microsoft.com/office/officeart/2005/8/layout/cycle8"/>
    <dgm:cxn modelId="{92CECDE8-D6CC-4D59-B284-60262FD84DA8}" type="presParOf" srcId="{53BF03BB-6DE7-456E-B108-DC65FF523EDE}" destId="{1965B67F-26AC-47E9-9445-FA94E14DC157}" srcOrd="11" destOrd="0" presId="urn:microsoft.com/office/officeart/2005/8/layout/cycle8"/>
    <dgm:cxn modelId="{10A0B1CC-6558-4F48-82F7-CD92A31EC1DF}" type="presParOf" srcId="{53BF03BB-6DE7-456E-B108-DC65FF523EDE}" destId="{B6A411F1-70D2-4F8B-AA12-5061A1A8542F}" srcOrd="12" destOrd="0" presId="urn:microsoft.com/office/officeart/2005/8/layout/cycle8"/>
    <dgm:cxn modelId="{FD25B5BE-E903-445B-9B42-A11F8B53C47B}" type="presParOf" srcId="{53BF03BB-6DE7-456E-B108-DC65FF523EDE}" destId="{F0B89EAA-D60B-4BEB-810F-3B8E3E8A82F1}" srcOrd="13" destOrd="0" presId="urn:microsoft.com/office/officeart/2005/8/layout/cycle8"/>
    <dgm:cxn modelId="{61B97E28-8B9A-45F9-BCAE-53CF45BEC004}" type="presParOf" srcId="{53BF03BB-6DE7-456E-B108-DC65FF523EDE}" destId="{6BD7217F-044E-4B7E-A61D-20B8A64F7BAD}"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E1427A3-70D8-414C-8EDA-AF764A63FA18}" type="doc">
      <dgm:prSet loTypeId="urn:microsoft.com/office/officeart/2005/8/layout/venn1" loCatId="relationship" qsTypeId="urn:microsoft.com/office/officeart/2005/8/quickstyle/simple1" qsCatId="simple" csTypeId="urn:microsoft.com/office/officeart/2005/8/colors/colorful5" csCatId="colorful" phldr="1"/>
      <dgm:spPr/>
    </dgm:pt>
    <dgm:pt modelId="{E0317B62-30F2-4492-97C5-232F0B518782}">
      <dgm:prSet phldrT="[Text]"/>
      <dgm:spPr/>
      <dgm:t>
        <a:bodyPr/>
        <a:lstStyle/>
        <a:p>
          <a:pPr>
            <a:lnSpc>
              <a:spcPct val="100000"/>
            </a:lnSpc>
          </a:pPr>
          <a:r>
            <a:rPr lang="en-US" dirty="0"/>
            <a:t>Health systems, community health centers, local practices in underserved communities</a:t>
          </a:r>
        </a:p>
      </dgm:t>
    </dgm:pt>
    <dgm:pt modelId="{945493D1-481D-4DAE-8620-A0A478466259}" type="parTrans" cxnId="{92D69C89-9B1B-49D5-B295-17159F96D9F1}">
      <dgm:prSet/>
      <dgm:spPr/>
      <dgm:t>
        <a:bodyPr/>
        <a:lstStyle/>
        <a:p>
          <a:endParaRPr lang="en-US"/>
        </a:p>
      </dgm:t>
    </dgm:pt>
    <dgm:pt modelId="{132D343F-03AD-4D84-95E9-F127804922B5}" type="sibTrans" cxnId="{92D69C89-9B1B-49D5-B295-17159F96D9F1}">
      <dgm:prSet/>
      <dgm:spPr/>
      <dgm:t>
        <a:bodyPr/>
        <a:lstStyle/>
        <a:p>
          <a:endParaRPr lang="en-US"/>
        </a:p>
      </dgm:t>
    </dgm:pt>
    <dgm:pt modelId="{C93C7329-4EE9-469C-8079-6915D5D97FB7}">
      <dgm:prSet phldrT="[Text]"/>
      <dgm:spPr/>
      <dgm:t>
        <a:bodyPr/>
        <a:lstStyle/>
        <a:p>
          <a:pPr>
            <a:lnSpc>
              <a:spcPct val="100000"/>
            </a:lnSpc>
          </a:pPr>
          <a:r>
            <a:rPr lang="en-US" dirty="0"/>
            <a:t>K-12 partners, an array of health professions pipeline programs, and higher education partners</a:t>
          </a:r>
        </a:p>
      </dgm:t>
    </dgm:pt>
    <dgm:pt modelId="{3E7E70B7-B73C-4461-BE91-3EA0F86C1BF5}" type="parTrans" cxnId="{0188CA10-D6C3-46ED-A0E7-A7166D1240E5}">
      <dgm:prSet/>
      <dgm:spPr/>
      <dgm:t>
        <a:bodyPr/>
        <a:lstStyle/>
        <a:p>
          <a:endParaRPr lang="en-US"/>
        </a:p>
      </dgm:t>
    </dgm:pt>
    <dgm:pt modelId="{FA22AB2A-A110-43FB-9FDC-1A0DADF228B7}" type="sibTrans" cxnId="{0188CA10-D6C3-46ED-A0E7-A7166D1240E5}">
      <dgm:prSet/>
      <dgm:spPr/>
      <dgm:t>
        <a:bodyPr/>
        <a:lstStyle/>
        <a:p>
          <a:endParaRPr lang="en-US"/>
        </a:p>
      </dgm:t>
    </dgm:pt>
    <dgm:pt modelId="{A3E5F5DD-90ED-4237-A3FF-99C2846BB7F7}">
      <dgm:prSet phldrT="[Text]"/>
      <dgm:spPr/>
      <dgm:t>
        <a:bodyPr/>
        <a:lstStyle/>
        <a:p>
          <a:pPr>
            <a:lnSpc>
              <a:spcPct val="100000"/>
            </a:lnSpc>
          </a:pPr>
          <a:r>
            <a:rPr lang="en-US" dirty="0"/>
            <a:t>Engagement of the business community with a vested interest in health and wellness</a:t>
          </a:r>
        </a:p>
      </dgm:t>
    </dgm:pt>
    <dgm:pt modelId="{17DC5DE9-6B51-4A87-A1E2-2B65FC21E678}" type="parTrans" cxnId="{B018A895-6E44-4A4F-BC06-63A5534BD3D7}">
      <dgm:prSet/>
      <dgm:spPr/>
      <dgm:t>
        <a:bodyPr/>
        <a:lstStyle/>
        <a:p>
          <a:endParaRPr lang="en-US"/>
        </a:p>
      </dgm:t>
    </dgm:pt>
    <dgm:pt modelId="{9A63EADE-792D-4892-A74E-CA6C32F214BC}" type="sibTrans" cxnId="{B018A895-6E44-4A4F-BC06-63A5534BD3D7}">
      <dgm:prSet/>
      <dgm:spPr/>
      <dgm:t>
        <a:bodyPr/>
        <a:lstStyle/>
        <a:p>
          <a:endParaRPr lang="en-US"/>
        </a:p>
      </dgm:t>
    </dgm:pt>
    <dgm:pt modelId="{B4331F1D-292F-DE43-8E0F-5A78C40D1615}" type="pres">
      <dgm:prSet presAssocID="{8E1427A3-70D8-414C-8EDA-AF764A63FA18}" presName="compositeShape" presStyleCnt="0">
        <dgm:presLayoutVars>
          <dgm:chMax val="7"/>
          <dgm:dir/>
          <dgm:resizeHandles val="exact"/>
        </dgm:presLayoutVars>
      </dgm:prSet>
      <dgm:spPr/>
    </dgm:pt>
    <dgm:pt modelId="{869D6D4C-DB28-F74E-B61B-1CD4AE5341F2}" type="pres">
      <dgm:prSet presAssocID="{E0317B62-30F2-4492-97C5-232F0B518782}" presName="circ1" presStyleLbl="vennNode1" presStyleIdx="0" presStyleCnt="3" custLinFactNeighborX="-39201"/>
      <dgm:spPr/>
    </dgm:pt>
    <dgm:pt modelId="{6DA8D733-6BC8-7F49-A2AC-1606B38FBADA}" type="pres">
      <dgm:prSet presAssocID="{E0317B62-30F2-4492-97C5-232F0B518782}" presName="circ1Tx" presStyleLbl="revTx" presStyleIdx="0" presStyleCnt="0">
        <dgm:presLayoutVars>
          <dgm:chMax val="0"/>
          <dgm:chPref val="0"/>
          <dgm:bulletEnabled val="1"/>
        </dgm:presLayoutVars>
      </dgm:prSet>
      <dgm:spPr/>
    </dgm:pt>
    <dgm:pt modelId="{BF46DA51-2B54-A942-BFF1-F6BC6B46526D}" type="pres">
      <dgm:prSet presAssocID="{C93C7329-4EE9-469C-8079-6915D5D97FB7}" presName="circ2" presStyleLbl="vennNode1" presStyleIdx="1" presStyleCnt="3" custLinFactNeighborX="-39201"/>
      <dgm:spPr/>
    </dgm:pt>
    <dgm:pt modelId="{D204F218-3827-9145-AE2F-61C1C2FBA3AA}" type="pres">
      <dgm:prSet presAssocID="{C93C7329-4EE9-469C-8079-6915D5D97FB7}" presName="circ2Tx" presStyleLbl="revTx" presStyleIdx="0" presStyleCnt="0">
        <dgm:presLayoutVars>
          <dgm:chMax val="0"/>
          <dgm:chPref val="0"/>
          <dgm:bulletEnabled val="1"/>
        </dgm:presLayoutVars>
      </dgm:prSet>
      <dgm:spPr/>
    </dgm:pt>
    <dgm:pt modelId="{B0657152-8533-E542-A3C1-AA335E75BF82}" type="pres">
      <dgm:prSet presAssocID="{A3E5F5DD-90ED-4237-A3FF-99C2846BB7F7}" presName="circ3" presStyleLbl="vennNode1" presStyleIdx="2" presStyleCnt="3" custLinFactNeighborX="-39201"/>
      <dgm:spPr/>
    </dgm:pt>
    <dgm:pt modelId="{B3039D55-F4FC-F340-A295-1C38A3E86290}" type="pres">
      <dgm:prSet presAssocID="{A3E5F5DD-90ED-4237-A3FF-99C2846BB7F7}" presName="circ3Tx" presStyleLbl="revTx" presStyleIdx="0" presStyleCnt="0">
        <dgm:presLayoutVars>
          <dgm:chMax val="0"/>
          <dgm:chPref val="0"/>
          <dgm:bulletEnabled val="1"/>
        </dgm:presLayoutVars>
      </dgm:prSet>
      <dgm:spPr/>
    </dgm:pt>
  </dgm:ptLst>
  <dgm:cxnLst>
    <dgm:cxn modelId="{0188CA10-D6C3-46ED-A0E7-A7166D1240E5}" srcId="{8E1427A3-70D8-414C-8EDA-AF764A63FA18}" destId="{C93C7329-4EE9-469C-8079-6915D5D97FB7}" srcOrd="1" destOrd="0" parTransId="{3E7E70B7-B73C-4461-BE91-3EA0F86C1BF5}" sibTransId="{FA22AB2A-A110-43FB-9FDC-1A0DADF228B7}"/>
    <dgm:cxn modelId="{9FE2A812-E546-3F44-BFC9-54BACE539FD2}" type="presOf" srcId="{C93C7329-4EE9-469C-8079-6915D5D97FB7}" destId="{BF46DA51-2B54-A942-BFF1-F6BC6B46526D}" srcOrd="0" destOrd="0" presId="urn:microsoft.com/office/officeart/2005/8/layout/venn1"/>
    <dgm:cxn modelId="{A46AED24-86B1-4744-A4BA-78818A7C1199}" type="presOf" srcId="{8E1427A3-70D8-414C-8EDA-AF764A63FA18}" destId="{B4331F1D-292F-DE43-8E0F-5A78C40D1615}" srcOrd="0" destOrd="0" presId="urn:microsoft.com/office/officeart/2005/8/layout/venn1"/>
    <dgm:cxn modelId="{9F57E448-35AA-7B4D-91F5-899C1968BB62}" type="presOf" srcId="{A3E5F5DD-90ED-4237-A3FF-99C2846BB7F7}" destId="{B3039D55-F4FC-F340-A295-1C38A3E86290}" srcOrd="1" destOrd="0" presId="urn:microsoft.com/office/officeart/2005/8/layout/venn1"/>
    <dgm:cxn modelId="{4C7DCF7E-D6DF-5646-96C0-B73CB790D4E8}" type="presOf" srcId="{A3E5F5DD-90ED-4237-A3FF-99C2846BB7F7}" destId="{B0657152-8533-E542-A3C1-AA335E75BF82}" srcOrd="0" destOrd="0" presId="urn:microsoft.com/office/officeart/2005/8/layout/venn1"/>
    <dgm:cxn modelId="{92D69C89-9B1B-49D5-B295-17159F96D9F1}" srcId="{8E1427A3-70D8-414C-8EDA-AF764A63FA18}" destId="{E0317B62-30F2-4492-97C5-232F0B518782}" srcOrd="0" destOrd="0" parTransId="{945493D1-481D-4DAE-8620-A0A478466259}" sibTransId="{132D343F-03AD-4D84-95E9-F127804922B5}"/>
    <dgm:cxn modelId="{B018A895-6E44-4A4F-BC06-63A5534BD3D7}" srcId="{8E1427A3-70D8-414C-8EDA-AF764A63FA18}" destId="{A3E5F5DD-90ED-4237-A3FF-99C2846BB7F7}" srcOrd="2" destOrd="0" parTransId="{17DC5DE9-6B51-4A87-A1E2-2B65FC21E678}" sibTransId="{9A63EADE-792D-4892-A74E-CA6C32F214BC}"/>
    <dgm:cxn modelId="{239BFDAB-4608-EE41-997C-9A709C54AEEC}" type="presOf" srcId="{E0317B62-30F2-4492-97C5-232F0B518782}" destId="{869D6D4C-DB28-F74E-B61B-1CD4AE5341F2}" srcOrd="0" destOrd="0" presId="urn:microsoft.com/office/officeart/2005/8/layout/venn1"/>
    <dgm:cxn modelId="{793529B7-0865-5E42-8FA9-57767F132A16}" type="presOf" srcId="{E0317B62-30F2-4492-97C5-232F0B518782}" destId="{6DA8D733-6BC8-7F49-A2AC-1606B38FBADA}" srcOrd="1" destOrd="0" presId="urn:microsoft.com/office/officeart/2005/8/layout/venn1"/>
    <dgm:cxn modelId="{C6ACEFD4-D181-8A40-8716-941E75CE5BB9}" type="presOf" srcId="{C93C7329-4EE9-469C-8079-6915D5D97FB7}" destId="{D204F218-3827-9145-AE2F-61C1C2FBA3AA}" srcOrd="1" destOrd="0" presId="urn:microsoft.com/office/officeart/2005/8/layout/venn1"/>
    <dgm:cxn modelId="{8BAF4297-F454-1F4C-9AAF-A0AA48EDDE1B}" type="presParOf" srcId="{B4331F1D-292F-DE43-8E0F-5A78C40D1615}" destId="{869D6D4C-DB28-F74E-B61B-1CD4AE5341F2}" srcOrd="0" destOrd="0" presId="urn:microsoft.com/office/officeart/2005/8/layout/venn1"/>
    <dgm:cxn modelId="{79FB6457-EDAF-A44F-A6DC-C848BC3C7880}" type="presParOf" srcId="{B4331F1D-292F-DE43-8E0F-5A78C40D1615}" destId="{6DA8D733-6BC8-7F49-A2AC-1606B38FBADA}" srcOrd="1" destOrd="0" presId="urn:microsoft.com/office/officeart/2005/8/layout/venn1"/>
    <dgm:cxn modelId="{7EB4C20E-FFF9-0641-8786-8E7A4454FC9F}" type="presParOf" srcId="{B4331F1D-292F-DE43-8E0F-5A78C40D1615}" destId="{BF46DA51-2B54-A942-BFF1-F6BC6B46526D}" srcOrd="2" destOrd="0" presId="urn:microsoft.com/office/officeart/2005/8/layout/venn1"/>
    <dgm:cxn modelId="{B122F051-1EED-3F49-ADE1-F0CBE7A41F59}" type="presParOf" srcId="{B4331F1D-292F-DE43-8E0F-5A78C40D1615}" destId="{D204F218-3827-9145-AE2F-61C1C2FBA3AA}" srcOrd="3" destOrd="0" presId="urn:microsoft.com/office/officeart/2005/8/layout/venn1"/>
    <dgm:cxn modelId="{000F99A8-361B-574B-8F0B-DD22346FCE71}" type="presParOf" srcId="{B4331F1D-292F-DE43-8E0F-5A78C40D1615}" destId="{B0657152-8533-E542-A3C1-AA335E75BF82}" srcOrd="4" destOrd="0" presId="urn:microsoft.com/office/officeart/2005/8/layout/venn1"/>
    <dgm:cxn modelId="{BE441D6C-8934-084E-BDD2-EAEF1A68EA97}" type="presParOf" srcId="{B4331F1D-292F-DE43-8E0F-5A78C40D1615}" destId="{B3039D55-F4FC-F340-A295-1C38A3E86290}"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1F40732-4F4A-4134-8D1E-868C39BE59CF}" type="doc">
      <dgm:prSet loTypeId="urn:microsoft.com/office/officeart/2016/7/layout/VerticalDownArrowProcess" loCatId="process" qsTypeId="urn:microsoft.com/office/officeart/2005/8/quickstyle/simple1" qsCatId="simple" csTypeId="urn:microsoft.com/office/officeart/2005/8/colors/colorful5" csCatId="colorful" phldr="1"/>
      <dgm:spPr/>
      <dgm:t>
        <a:bodyPr/>
        <a:lstStyle/>
        <a:p>
          <a:endParaRPr lang="en-US"/>
        </a:p>
      </dgm:t>
    </dgm:pt>
    <dgm:pt modelId="{1F917D5D-3D84-4ECB-82FB-754026A1E98E}">
      <dgm:prSet/>
      <dgm:spPr/>
      <dgm:t>
        <a:bodyPr/>
        <a:lstStyle/>
        <a:p>
          <a:r>
            <a:rPr lang="en-US"/>
            <a:t>Identify and define</a:t>
          </a:r>
        </a:p>
      </dgm:t>
    </dgm:pt>
    <dgm:pt modelId="{00157316-4152-4A56-B703-4933CD93B5D5}" type="parTrans" cxnId="{EF0AA134-1266-463D-B99D-7CE557820910}">
      <dgm:prSet/>
      <dgm:spPr/>
      <dgm:t>
        <a:bodyPr/>
        <a:lstStyle/>
        <a:p>
          <a:endParaRPr lang="en-US"/>
        </a:p>
      </dgm:t>
    </dgm:pt>
    <dgm:pt modelId="{3B07DC83-C16D-4F6C-B278-640F6315FDF4}" type="sibTrans" cxnId="{EF0AA134-1266-463D-B99D-7CE557820910}">
      <dgm:prSet/>
      <dgm:spPr/>
      <dgm:t>
        <a:bodyPr/>
        <a:lstStyle/>
        <a:p>
          <a:endParaRPr lang="en-US"/>
        </a:p>
      </dgm:t>
    </dgm:pt>
    <dgm:pt modelId="{B8853E20-4084-40AB-88FA-39D518B3459B}">
      <dgm:prSet/>
      <dgm:spPr/>
      <dgm:t>
        <a:bodyPr/>
        <a:lstStyle/>
        <a:p>
          <a:r>
            <a:rPr lang="en-US" dirty="0"/>
            <a:t>Identify and define the essential health and health workforce challenges and opportunities in underserved communities to serve as the common ground for an alliance. </a:t>
          </a:r>
        </a:p>
      </dgm:t>
    </dgm:pt>
    <dgm:pt modelId="{951B6DF2-59AA-4BB8-B514-072C50BF73FA}" type="parTrans" cxnId="{F5A3E5F9-EBD7-4FD4-AD94-B16F4BA8FC66}">
      <dgm:prSet/>
      <dgm:spPr/>
      <dgm:t>
        <a:bodyPr/>
        <a:lstStyle/>
        <a:p>
          <a:endParaRPr lang="en-US"/>
        </a:p>
      </dgm:t>
    </dgm:pt>
    <dgm:pt modelId="{22F2702B-52D4-48D0-ACF2-FA46C82B150C}" type="sibTrans" cxnId="{F5A3E5F9-EBD7-4FD4-AD94-B16F4BA8FC66}">
      <dgm:prSet/>
      <dgm:spPr/>
      <dgm:t>
        <a:bodyPr/>
        <a:lstStyle/>
        <a:p>
          <a:endParaRPr lang="en-US"/>
        </a:p>
      </dgm:t>
    </dgm:pt>
    <dgm:pt modelId="{3BB16255-1052-432B-AC95-44494D4509E6}">
      <dgm:prSet/>
      <dgm:spPr/>
      <dgm:t>
        <a:bodyPr/>
        <a:lstStyle/>
        <a:p>
          <a:r>
            <a:rPr lang="en-US"/>
            <a:t>Develop</a:t>
          </a:r>
        </a:p>
      </dgm:t>
    </dgm:pt>
    <dgm:pt modelId="{A53B42B1-0123-460B-9B06-16CE12F7391A}" type="parTrans" cxnId="{7575FA5D-54D1-49DF-9735-1DF5AB7868B5}">
      <dgm:prSet/>
      <dgm:spPr/>
      <dgm:t>
        <a:bodyPr/>
        <a:lstStyle/>
        <a:p>
          <a:endParaRPr lang="en-US"/>
        </a:p>
      </dgm:t>
    </dgm:pt>
    <dgm:pt modelId="{AAA84E0B-FCA2-47A4-8ECC-74A8537A6DD5}" type="sibTrans" cxnId="{7575FA5D-54D1-49DF-9735-1DF5AB7868B5}">
      <dgm:prSet/>
      <dgm:spPr/>
      <dgm:t>
        <a:bodyPr/>
        <a:lstStyle/>
        <a:p>
          <a:endParaRPr lang="en-US"/>
        </a:p>
      </dgm:t>
    </dgm:pt>
    <dgm:pt modelId="{41B42397-98CE-4E6C-928D-2ACF34804E93}">
      <dgm:prSet/>
      <dgm:spPr/>
      <dgm:t>
        <a:bodyPr/>
        <a:lstStyle/>
        <a:p>
          <a:r>
            <a:rPr lang="en-US" dirty="0"/>
            <a:t>Develop local alliances devoted to advancing community health initiatives, educational pathways, and a future healthcare workforce to meet the health needs of the community.</a:t>
          </a:r>
        </a:p>
      </dgm:t>
    </dgm:pt>
    <dgm:pt modelId="{70EA803D-1EF2-41C7-8A1E-C1340BD2DBC9}" type="parTrans" cxnId="{CCB38005-B841-40BF-BE9F-F91DF4F0452A}">
      <dgm:prSet/>
      <dgm:spPr/>
      <dgm:t>
        <a:bodyPr/>
        <a:lstStyle/>
        <a:p>
          <a:endParaRPr lang="en-US"/>
        </a:p>
      </dgm:t>
    </dgm:pt>
    <dgm:pt modelId="{BE3D70BA-9E08-43D4-AD85-01A3DD290759}" type="sibTrans" cxnId="{CCB38005-B841-40BF-BE9F-F91DF4F0452A}">
      <dgm:prSet/>
      <dgm:spPr/>
      <dgm:t>
        <a:bodyPr/>
        <a:lstStyle/>
        <a:p>
          <a:endParaRPr lang="en-US"/>
        </a:p>
      </dgm:t>
    </dgm:pt>
    <dgm:pt modelId="{A662083A-C899-4A49-B42F-FA3CF108CBE4}">
      <dgm:prSet/>
      <dgm:spPr/>
      <dgm:t>
        <a:bodyPr/>
        <a:lstStyle/>
        <a:p>
          <a:r>
            <a:rPr lang="en-US"/>
            <a:t>Enact</a:t>
          </a:r>
        </a:p>
      </dgm:t>
    </dgm:pt>
    <dgm:pt modelId="{6461A06E-25A8-44D1-9A0D-7A9C07EA2BFA}" type="parTrans" cxnId="{254A0204-EE06-443C-9973-B5A869566782}">
      <dgm:prSet/>
      <dgm:spPr/>
      <dgm:t>
        <a:bodyPr/>
        <a:lstStyle/>
        <a:p>
          <a:endParaRPr lang="en-US"/>
        </a:p>
      </dgm:t>
    </dgm:pt>
    <dgm:pt modelId="{4711D921-C537-40D8-B7DF-54FF0701B011}" type="sibTrans" cxnId="{254A0204-EE06-443C-9973-B5A869566782}">
      <dgm:prSet/>
      <dgm:spPr/>
      <dgm:t>
        <a:bodyPr/>
        <a:lstStyle/>
        <a:p>
          <a:endParaRPr lang="en-US"/>
        </a:p>
      </dgm:t>
    </dgm:pt>
    <dgm:pt modelId="{0FCA46C3-7916-483D-9301-6CA7E9818B67}">
      <dgm:prSet/>
      <dgm:spPr/>
      <dgm:t>
        <a:bodyPr/>
        <a:lstStyle/>
        <a:p>
          <a:r>
            <a:rPr lang="en-US" dirty="0"/>
            <a:t>Enact the effort with partners to engage youth and adults in the health of their communities and health career opportunities</a:t>
          </a:r>
        </a:p>
      </dgm:t>
    </dgm:pt>
    <dgm:pt modelId="{ACEEEEDD-2A7A-44A9-B1B2-3DCBF90F844E}" type="parTrans" cxnId="{0C023285-795E-49AF-B801-D884AF8CBFEB}">
      <dgm:prSet/>
      <dgm:spPr/>
      <dgm:t>
        <a:bodyPr/>
        <a:lstStyle/>
        <a:p>
          <a:endParaRPr lang="en-US"/>
        </a:p>
      </dgm:t>
    </dgm:pt>
    <dgm:pt modelId="{C3A2DE87-3244-4176-AF56-BFC6E3A9BAB2}" type="sibTrans" cxnId="{0C023285-795E-49AF-B801-D884AF8CBFEB}">
      <dgm:prSet/>
      <dgm:spPr/>
      <dgm:t>
        <a:bodyPr/>
        <a:lstStyle/>
        <a:p>
          <a:endParaRPr lang="en-US"/>
        </a:p>
      </dgm:t>
    </dgm:pt>
    <dgm:pt modelId="{B7DC3E6E-21FF-4DD7-A730-31BA5F87F4EA}">
      <dgm:prSet/>
      <dgm:spPr/>
      <dgm:t>
        <a:bodyPr/>
        <a:lstStyle/>
        <a:p>
          <a:r>
            <a:rPr lang="en-US"/>
            <a:t>Assess</a:t>
          </a:r>
        </a:p>
      </dgm:t>
    </dgm:pt>
    <dgm:pt modelId="{B48F611F-D003-407C-9A76-58A2471DEB24}" type="parTrans" cxnId="{134876D2-07C8-4026-ADAE-BD6EC6543E22}">
      <dgm:prSet/>
      <dgm:spPr/>
      <dgm:t>
        <a:bodyPr/>
        <a:lstStyle/>
        <a:p>
          <a:endParaRPr lang="en-US"/>
        </a:p>
      </dgm:t>
    </dgm:pt>
    <dgm:pt modelId="{8F8037C6-6131-4C28-AD46-BCE821E4090D}" type="sibTrans" cxnId="{134876D2-07C8-4026-ADAE-BD6EC6543E22}">
      <dgm:prSet/>
      <dgm:spPr/>
      <dgm:t>
        <a:bodyPr/>
        <a:lstStyle/>
        <a:p>
          <a:endParaRPr lang="en-US"/>
        </a:p>
      </dgm:t>
    </dgm:pt>
    <dgm:pt modelId="{91E6E13C-02C4-48B5-B24B-E6AAE1FD8842}">
      <dgm:prSet/>
      <dgm:spPr/>
      <dgm:t>
        <a:bodyPr/>
        <a:lstStyle/>
        <a:p>
          <a:r>
            <a:rPr lang="en-US"/>
            <a:t>Assess the impact</a:t>
          </a:r>
        </a:p>
      </dgm:t>
    </dgm:pt>
    <dgm:pt modelId="{BA455F31-1901-444E-AFF5-821709EC1835}" type="parTrans" cxnId="{EB78A86B-7A37-4B42-9020-8891B3914E0F}">
      <dgm:prSet/>
      <dgm:spPr/>
      <dgm:t>
        <a:bodyPr/>
        <a:lstStyle/>
        <a:p>
          <a:endParaRPr lang="en-US"/>
        </a:p>
      </dgm:t>
    </dgm:pt>
    <dgm:pt modelId="{B04E451E-74D6-4515-B266-F3275EB7A16D}" type="sibTrans" cxnId="{EB78A86B-7A37-4B42-9020-8891B3914E0F}">
      <dgm:prSet/>
      <dgm:spPr/>
      <dgm:t>
        <a:bodyPr/>
        <a:lstStyle/>
        <a:p>
          <a:endParaRPr lang="en-US"/>
        </a:p>
      </dgm:t>
    </dgm:pt>
    <dgm:pt modelId="{24BCBC68-F740-4109-9B03-F5B28D92EEEA}">
      <dgm:prSet/>
      <dgm:spPr/>
      <dgm:t>
        <a:bodyPr/>
        <a:lstStyle/>
        <a:p>
          <a:r>
            <a:rPr lang="en-US"/>
            <a:t>Share</a:t>
          </a:r>
        </a:p>
      </dgm:t>
    </dgm:pt>
    <dgm:pt modelId="{3684B1FF-3646-44F3-92EA-3D791C0F76DF}" type="parTrans" cxnId="{2F2A988C-F0DE-4A30-9E66-4C6D73CAA38C}">
      <dgm:prSet/>
      <dgm:spPr/>
      <dgm:t>
        <a:bodyPr/>
        <a:lstStyle/>
        <a:p>
          <a:endParaRPr lang="en-US"/>
        </a:p>
      </dgm:t>
    </dgm:pt>
    <dgm:pt modelId="{36DCD686-5F3C-4501-ACB5-D7D53D59E3F3}" type="sibTrans" cxnId="{2F2A988C-F0DE-4A30-9E66-4C6D73CAA38C}">
      <dgm:prSet/>
      <dgm:spPr/>
      <dgm:t>
        <a:bodyPr/>
        <a:lstStyle/>
        <a:p>
          <a:endParaRPr lang="en-US"/>
        </a:p>
      </dgm:t>
    </dgm:pt>
    <dgm:pt modelId="{DAC9021A-AE71-497F-91B1-031707D65121}">
      <dgm:prSet/>
      <dgm:spPr/>
      <dgm:t>
        <a:bodyPr/>
        <a:lstStyle/>
        <a:p>
          <a:r>
            <a:rPr lang="en-US" dirty="0"/>
            <a:t>Share the successes with existing and prospective stakeholders to affirm and strengthen the local alliances</a:t>
          </a:r>
        </a:p>
      </dgm:t>
    </dgm:pt>
    <dgm:pt modelId="{21C8CAA3-9191-4281-A714-7CFFE0013D03}" type="parTrans" cxnId="{14E48D27-10D1-45BD-A322-362FEE485843}">
      <dgm:prSet/>
      <dgm:spPr/>
      <dgm:t>
        <a:bodyPr/>
        <a:lstStyle/>
        <a:p>
          <a:endParaRPr lang="en-US"/>
        </a:p>
      </dgm:t>
    </dgm:pt>
    <dgm:pt modelId="{DCF046C8-104A-41B5-8429-442F0457DB5B}" type="sibTrans" cxnId="{14E48D27-10D1-45BD-A322-362FEE485843}">
      <dgm:prSet/>
      <dgm:spPr/>
      <dgm:t>
        <a:bodyPr/>
        <a:lstStyle/>
        <a:p>
          <a:endParaRPr lang="en-US"/>
        </a:p>
      </dgm:t>
    </dgm:pt>
    <dgm:pt modelId="{36974257-D50D-B74D-8F06-2A9A2604D348}" type="pres">
      <dgm:prSet presAssocID="{61F40732-4F4A-4134-8D1E-868C39BE59CF}" presName="Name0" presStyleCnt="0">
        <dgm:presLayoutVars>
          <dgm:dir/>
          <dgm:animLvl val="lvl"/>
          <dgm:resizeHandles val="exact"/>
        </dgm:presLayoutVars>
      </dgm:prSet>
      <dgm:spPr/>
    </dgm:pt>
    <dgm:pt modelId="{C37CBFE7-64BE-844B-9B27-869513AC9911}" type="pres">
      <dgm:prSet presAssocID="{24BCBC68-F740-4109-9B03-F5B28D92EEEA}" presName="boxAndChildren" presStyleCnt="0"/>
      <dgm:spPr/>
    </dgm:pt>
    <dgm:pt modelId="{D83970E2-E291-5B44-94F0-CEB9DAA5AA9F}" type="pres">
      <dgm:prSet presAssocID="{24BCBC68-F740-4109-9B03-F5B28D92EEEA}" presName="parentTextBox" presStyleLbl="alignNode1" presStyleIdx="0" presStyleCnt="5"/>
      <dgm:spPr/>
    </dgm:pt>
    <dgm:pt modelId="{4CBFD81F-98BF-3C45-A867-E4F85F560323}" type="pres">
      <dgm:prSet presAssocID="{24BCBC68-F740-4109-9B03-F5B28D92EEEA}" presName="descendantBox" presStyleLbl="bgAccFollowNode1" presStyleIdx="0" presStyleCnt="5"/>
      <dgm:spPr/>
    </dgm:pt>
    <dgm:pt modelId="{4431C5A6-5365-5A43-90EE-BF588166D40D}" type="pres">
      <dgm:prSet presAssocID="{8F8037C6-6131-4C28-AD46-BCE821E4090D}" presName="sp" presStyleCnt="0"/>
      <dgm:spPr/>
    </dgm:pt>
    <dgm:pt modelId="{8A056B0F-4011-6B4E-9A15-AB36FDEAD435}" type="pres">
      <dgm:prSet presAssocID="{B7DC3E6E-21FF-4DD7-A730-31BA5F87F4EA}" presName="arrowAndChildren" presStyleCnt="0"/>
      <dgm:spPr/>
    </dgm:pt>
    <dgm:pt modelId="{1DA4F09C-69AA-4E46-9B09-C01B927ADF02}" type="pres">
      <dgm:prSet presAssocID="{B7DC3E6E-21FF-4DD7-A730-31BA5F87F4EA}" presName="parentTextArrow" presStyleLbl="node1" presStyleIdx="0" presStyleCnt="0"/>
      <dgm:spPr/>
    </dgm:pt>
    <dgm:pt modelId="{BD394F9B-3520-1B45-89F0-D1BA79CB171F}" type="pres">
      <dgm:prSet presAssocID="{B7DC3E6E-21FF-4DD7-A730-31BA5F87F4EA}" presName="arrow" presStyleLbl="alignNode1" presStyleIdx="1" presStyleCnt="5"/>
      <dgm:spPr/>
    </dgm:pt>
    <dgm:pt modelId="{9A029956-49CF-8D4B-8E54-E28E6F7A9701}" type="pres">
      <dgm:prSet presAssocID="{B7DC3E6E-21FF-4DD7-A730-31BA5F87F4EA}" presName="descendantArrow" presStyleLbl="bgAccFollowNode1" presStyleIdx="1" presStyleCnt="5"/>
      <dgm:spPr/>
    </dgm:pt>
    <dgm:pt modelId="{8C6A506B-2CFB-FB4B-8704-0D27530C456E}" type="pres">
      <dgm:prSet presAssocID="{4711D921-C537-40D8-B7DF-54FF0701B011}" presName="sp" presStyleCnt="0"/>
      <dgm:spPr/>
    </dgm:pt>
    <dgm:pt modelId="{4A8ED186-554F-7840-A23B-4A35368E5C97}" type="pres">
      <dgm:prSet presAssocID="{A662083A-C899-4A49-B42F-FA3CF108CBE4}" presName="arrowAndChildren" presStyleCnt="0"/>
      <dgm:spPr/>
    </dgm:pt>
    <dgm:pt modelId="{50AEBB14-A3C4-B543-AF01-8BB754F5B058}" type="pres">
      <dgm:prSet presAssocID="{A662083A-C899-4A49-B42F-FA3CF108CBE4}" presName="parentTextArrow" presStyleLbl="node1" presStyleIdx="0" presStyleCnt="0"/>
      <dgm:spPr/>
    </dgm:pt>
    <dgm:pt modelId="{AE74D460-DE4E-F640-A614-D54ECDA44076}" type="pres">
      <dgm:prSet presAssocID="{A662083A-C899-4A49-B42F-FA3CF108CBE4}" presName="arrow" presStyleLbl="alignNode1" presStyleIdx="2" presStyleCnt="5"/>
      <dgm:spPr/>
    </dgm:pt>
    <dgm:pt modelId="{153E701B-9C47-FC4F-9068-3FC192651E77}" type="pres">
      <dgm:prSet presAssocID="{A662083A-C899-4A49-B42F-FA3CF108CBE4}" presName="descendantArrow" presStyleLbl="bgAccFollowNode1" presStyleIdx="2" presStyleCnt="5"/>
      <dgm:spPr/>
    </dgm:pt>
    <dgm:pt modelId="{3721A514-1560-CF48-AEE5-29B9C1CCE496}" type="pres">
      <dgm:prSet presAssocID="{AAA84E0B-FCA2-47A4-8ECC-74A8537A6DD5}" presName="sp" presStyleCnt="0"/>
      <dgm:spPr/>
    </dgm:pt>
    <dgm:pt modelId="{1DE9E298-E098-8147-87EB-F319E639957B}" type="pres">
      <dgm:prSet presAssocID="{3BB16255-1052-432B-AC95-44494D4509E6}" presName="arrowAndChildren" presStyleCnt="0"/>
      <dgm:spPr/>
    </dgm:pt>
    <dgm:pt modelId="{E6130399-66D9-964A-A0BD-448D73FB603C}" type="pres">
      <dgm:prSet presAssocID="{3BB16255-1052-432B-AC95-44494D4509E6}" presName="parentTextArrow" presStyleLbl="node1" presStyleIdx="0" presStyleCnt="0"/>
      <dgm:spPr/>
    </dgm:pt>
    <dgm:pt modelId="{CCA645FE-780E-B744-974F-D6E552BF8A5B}" type="pres">
      <dgm:prSet presAssocID="{3BB16255-1052-432B-AC95-44494D4509E6}" presName="arrow" presStyleLbl="alignNode1" presStyleIdx="3" presStyleCnt="5"/>
      <dgm:spPr/>
    </dgm:pt>
    <dgm:pt modelId="{3302FAD3-E759-AA44-8D84-BE8CFD8E64B1}" type="pres">
      <dgm:prSet presAssocID="{3BB16255-1052-432B-AC95-44494D4509E6}" presName="descendantArrow" presStyleLbl="bgAccFollowNode1" presStyleIdx="3" presStyleCnt="5"/>
      <dgm:spPr/>
    </dgm:pt>
    <dgm:pt modelId="{21E21BF8-F194-E440-B207-C9267CABECAA}" type="pres">
      <dgm:prSet presAssocID="{3B07DC83-C16D-4F6C-B278-640F6315FDF4}" presName="sp" presStyleCnt="0"/>
      <dgm:spPr/>
    </dgm:pt>
    <dgm:pt modelId="{C117EAD5-7EA4-8B4B-8EAC-ED73B04623DE}" type="pres">
      <dgm:prSet presAssocID="{1F917D5D-3D84-4ECB-82FB-754026A1E98E}" presName="arrowAndChildren" presStyleCnt="0"/>
      <dgm:spPr/>
    </dgm:pt>
    <dgm:pt modelId="{0E0A0912-E4C5-0C47-BA12-FF5BF3B7A15F}" type="pres">
      <dgm:prSet presAssocID="{1F917D5D-3D84-4ECB-82FB-754026A1E98E}" presName="parentTextArrow" presStyleLbl="node1" presStyleIdx="0" presStyleCnt="0"/>
      <dgm:spPr/>
    </dgm:pt>
    <dgm:pt modelId="{2192B4E2-C4F3-FC40-949C-8CBC95AE9894}" type="pres">
      <dgm:prSet presAssocID="{1F917D5D-3D84-4ECB-82FB-754026A1E98E}" presName="arrow" presStyleLbl="alignNode1" presStyleIdx="4" presStyleCnt="5"/>
      <dgm:spPr/>
    </dgm:pt>
    <dgm:pt modelId="{7211BD05-0D20-3B44-A19D-F002ED0C3280}" type="pres">
      <dgm:prSet presAssocID="{1F917D5D-3D84-4ECB-82FB-754026A1E98E}" presName="descendantArrow" presStyleLbl="bgAccFollowNode1" presStyleIdx="4" presStyleCnt="5"/>
      <dgm:spPr/>
    </dgm:pt>
  </dgm:ptLst>
  <dgm:cxnLst>
    <dgm:cxn modelId="{254A0204-EE06-443C-9973-B5A869566782}" srcId="{61F40732-4F4A-4134-8D1E-868C39BE59CF}" destId="{A662083A-C899-4A49-B42F-FA3CF108CBE4}" srcOrd="2" destOrd="0" parTransId="{6461A06E-25A8-44D1-9A0D-7A9C07EA2BFA}" sibTransId="{4711D921-C537-40D8-B7DF-54FF0701B011}"/>
    <dgm:cxn modelId="{CCB38005-B841-40BF-BE9F-F91DF4F0452A}" srcId="{3BB16255-1052-432B-AC95-44494D4509E6}" destId="{41B42397-98CE-4E6C-928D-2ACF34804E93}" srcOrd="0" destOrd="0" parTransId="{70EA803D-1EF2-41C7-8A1E-C1340BD2DBC9}" sibTransId="{BE3D70BA-9E08-43D4-AD85-01A3DD290759}"/>
    <dgm:cxn modelId="{29A45206-8E5F-4B43-B0FF-117F776A4631}" type="presOf" srcId="{3BB16255-1052-432B-AC95-44494D4509E6}" destId="{E6130399-66D9-964A-A0BD-448D73FB603C}" srcOrd="0" destOrd="0" presId="urn:microsoft.com/office/officeart/2016/7/layout/VerticalDownArrowProcess"/>
    <dgm:cxn modelId="{AA60ED22-42D9-C744-A294-2D1B811D3D64}" type="presOf" srcId="{24BCBC68-F740-4109-9B03-F5B28D92EEEA}" destId="{D83970E2-E291-5B44-94F0-CEB9DAA5AA9F}" srcOrd="0" destOrd="0" presId="urn:microsoft.com/office/officeart/2016/7/layout/VerticalDownArrowProcess"/>
    <dgm:cxn modelId="{14E48D27-10D1-45BD-A322-362FEE485843}" srcId="{24BCBC68-F740-4109-9B03-F5B28D92EEEA}" destId="{DAC9021A-AE71-497F-91B1-031707D65121}" srcOrd="0" destOrd="0" parTransId="{21C8CAA3-9191-4281-A714-7CFFE0013D03}" sibTransId="{DCF046C8-104A-41B5-8429-442F0457DB5B}"/>
    <dgm:cxn modelId="{EF0AA134-1266-463D-B99D-7CE557820910}" srcId="{61F40732-4F4A-4134-8D1E-868C39BE59CF}" destId="{1F917D5D-3D84-4ECB-82FB-754026A1E98E}" srcOrd="0" destOrd="0" parTransId="{00157316-4152-4A56-B703-4933CD93B5D5}" sibTransId="{3B07DC83-C16D-4F6C-B278-640F6315FDF4}"/>
    <dgm:cxn modelId="{7575FA5D-54D1-49DF-9735-1DF5AB7868B5}" srcId="{61F40732-4F4A-4134-8D1E-868C39BE59CF}" destId="{3BB16255-1052-432B-AC95-44494D4509E6}" srcOrd="1" destOrd="0" parTransId="{A53B42B1-0123-460B-9B06-16CE12F7391A}" sibTransId="{AAA84E0B-FCA2-47A4-8ECC-74A8537A6DD5}"/>
    <dgm:cxn modelId="{6EE0905E-DD30-D94C-B86A-0431E84D26E9}" type="presOf" srcId="{3BB16255-1052-432B-AC95-44494D4509E6}" destId="{CCA645FE-780E-B744-974F-D6E552BF8A5B}" srcOrd="1" destOrd="0" presId="urn:microsoft.com/office/officeart/2016/7/layout/VerticalDownArrowProcess"/>
    <dgm:cxn modelId="{A6421148-92B4-F242-97EC-D8F61CD99141}" type="presOf" srcId="{41B42397-98CE-4E6C-928D-2ACF34804E93}" destId="{3302FAD3-E759-AA44-8D84-BE8CFD8E64B1}" srcOrd="0" destOrd="0" presId="urn:microsoft.com/office/officeart/2016/7/layout/VerticalDownArrowProcess"/>
    <dgm:cxn modelId="{EB78A86B-7A37-4B42-9020-8891B3914E0F}" srcId="{B7DC3E6E-21FF-4DD7-A730-31BA5F87F4EA}" destId="{91E6E13C-02C4-48B5-B24B-E6AAE1FD8842}" srcOrd="0" destOrd="0" parTransId="{BA455F31-1901-444E-AFF5-821709EC1835}" sibTransId="{B04E451E-74D6-4515-B266-F3275EB7A16D}"/>
    <dgm:cxn modelId="{0C023285-795E-49AF-B801-D884AF8CBFEB}" srcId="{A662083A-C899-4A49-B42F-FA3CF108CBE4}" destId="{0FCA46C3-7916-483D-9301-6CA7E9818B67}" srcOrd="0" destOrd="0" parTransId="{ACEEEEDD-2A7A-44A9-B1B2-3DCBF90F844E}" sibTransId="{C3A2DE87-3244-4176-AF56-BFC6E3A9BAB2}"/>
    <dgm:cxn modelId="{79DF0686-EDA4-3C4E-B340-C953618E47C2}" type="presOf" srcId="{A662083A-C899-4A49-B42F-FA3CF108CBE4}" destId="{AE74D460-DE4E-F640-A614-D54ECDA44076}" srcOrd="1" destOrd="0" presId="urn:microsoft.com/office/officeart/2016/7/layout/VerticalDownArrowProcess"/>
    <dgm:cxn modelId="{2F2A988C-F0DE-4A30-9E66-4C6D73CAA38C}" srcId="{61F40732-4F4A-4134-8D1E-868C39BE59CF}" destId="{24BCBC68-F740-4109-9B03-F5B28D92EEEA}" srcOrd="4" destOrd="0" parTransId="{3684B1FF-3646-44F3-92EA-3D791C0F76DF}" sibTransId="{36DCD686-5F3C-4501-ACB5-D7D53D59E3F3}"/>
    <dgm:cxn modelId="{8587B38C-16F0-2F4D-B236-D546CCAC56B8}" type="presOf" srcId="{0FCA46C3-7916-483D-9301-6CA7E9818B67}" destId="{153E701B-9C47-FC4F-9068-3FC192651E77}" srcOrd="0" destOrd="0" presId="urn:microsoft.com/office/officeart/2016/7/layout/VerticalDownArrowProcess"/>
    <dgm:cxn modelId="{CBABC091-6948-C741-87B6-AD39BECD1DB6}" type="presOf" srcId="{B7DC3E6E-21FF-4DD7-A730-31BA5F87F4EA}" destId="{1DA4F09C-69AA-4E46-9B09-C01B927ADF02}" srcOrd="0" destOrd="0" presId="urn:microsoft.com/office/officeart/2016/7/layout/VerticalDownArrowProcess"/>
    <dgm:cxn modelId="{1BBB51A5-C0F3-E94D-B0CB-BF5B9E6C1174}" type="presOf" srcId="{61F40732-4F4A-4134-8D1E-868C39BE59CF}" destId="{36974257-D50D-B74D-8F06-2A9A2604D348}" srcOrd="0" destOrd="0" presId="urn:microsoft.com/office/officeart/2016/7/layout/VerticalDownArrowProcess"/>
    <dgm:cxn modelId="{B77D6FA7-5E45-7D47-989F-62AF60A4320F}" type="presOf" srcId="{B8853E20-4084-40AB-88FA-39D518B3459B}" destId="{7211BD05-0D20-3B44-A19D-F002ED0C3280}" srcOrd="0" destOrd="0" presId="urn:microsoft.com/office/officeart/2016/7/layout/VerticalDownArrowProcess"/>
    <dgm:cxn modelId="{6C9B4FAA-D40F-7D4E-9800-60628795F98B}" type="presOf" srcId="{1F917D5D-3D84-4ECB-82FB-754026A1E98E}" destId="{2192B4E2-C4F3-FC40-949C-8CBC95AE9894}" srcOrd="1" destOrd="0" presId="urn:microsoft.com/office/officeart/2016/7/layout/VerticalDownArrowProcess"/>
    <dgm:cxn modelId="{134876D2-07C8-4026-ADAE-BD6EC6543E22}" srcId="{61F40732-4F4A-4134-8D1E-868C39BE59CF}" destId="{B7DC3E6E-21FF-4DD7-A730-31BA5F87F4EA}" srcOrd="3" destOrd="0" parTransId="{B48F611F-D003-407C-9A76-58A2471DEB24}" sibTransId="{8F8037C6-6131-4C28-AD46-BCE821E4090D}"/>
    <dgm:cxn modelId="{497C9DDB-C08F-BB45-9479-A8F74B75719B}" type="presOf" srcId="{1F917D5D-3D84-4ECB-82FB-754026A1E98E}" destId="{0E0A0912-E4C5-0C47-BA12-FF5BF3B7A15F}" srcOrd="0" destOrd="0" presId="urn:microsoft.com/office/officeart/2016/7/layout/VerticalDownArrowProcess"/>
    <dgm:cxn modelId="{E7F199F3-07E8-C34C-BF00-5EAD6F9E3FC8}" type="presOf" srcId="{DAC9021A-AE71-497F-91B1-031707D65121}" destId="{4CBFD81F-98BF-3C45-A867-E4F85F560323}" srcOrd="0" destOrd="0" presId="urn:microsoft.com/office/officeart/2016/7/layout/VerticalDownArrowProcess"/>
    <dgm:cxn modelId="{F5A3E5F9-EBD7-4FD4-AD94-B16F4BA8FC66}" srcId="{1F917D5D-3D84-4ECB-82FB-754026A1E98E}" destId="{B8853E20-4084-40AB-88FA-39D518B3459B}" srcOrd="0" destOrd="0" parTransId="{951B6DF2-59AA-4BB8-B514-072C50BF73FA}" sibTransId="{22F2702B-52D4-48D0-ACF2-FA46C82B150C}"/>
    <dgm:cxn modelId="{ECED18FA-2C30-7C43-B291-C756616D4B66}" type="presOf" srcId="{91E6E13C-02C4-48B5-B24B-E6AAE1FD8842}" destId="{9A029956-49CF-8D4B-8E54-E28E6F7A9701}" srcOrd="0" destOrd="0" presId="urn:microsoft.com/office/officeart/2016/7/layout/VerticalDownArrowProcess"/>
    <dgm:cxn modelId="{75C28DFA-C5D9-3E41-AC78-714BDAA03B11}" type="presOf" srcId="{A662083A-C899-4A49-B42F-FA3CF108CBE4}" destId="{50AEBB14-A3C4-B543-AF01-8BB754F5B058}" srcOrd="0" destOrd="0" presId="urn:microsoft.com/office/officeart/2016/7/layout/VerticalDownArrowProcess"/>
    <dgm:cxn modelId="{73C25FFB-4731-FD4B-A967-66281B973144}" type="presOf" srcId="{B7DC3E6E-21FF-4DD7-A730-31BA5F87F4EA}" destId="{BD394F9B-3520-1B45-89F0-D1BA79CB171F}" srcOrd="1" destOrd="0" presId="urn:microsoft.com/office/officeart/2016/7/layout/VerticalDownArrowProcess"/>
    <dgm:cxn modelId="{11B27B91-EAE0-0244-933A-A336A2117250}" type="presParOf" srcId="{36974257-D50D-B74D-8F06-2A9A2604D348}" destId="{C37CBFE7-64BE-844B-9B27-869513AC9911}" srcOrd="0" destOrd="0" presId="urn:microsoft.com/office/officeart/2016/7/layout/VerticalDownArrowProcess"/>
    <dgm:cxn modelId="{1DEE36C7-3D00-6A44-9987-BEA273F93BF4}" type="presParOf" srcId="{C37CBFE7-64BE-844B-9B27-869513AC9911}" destId="{D83970E2-E291-5B44-94F0-CEB9DAA5AA9F}" srcOrd="0" destOrd="0" presId="urn:microsoft.com/office/officeart/2016/7/layout/VerticalDownArrowProcess"/>
    <dgm:cxn modelId="{5E4BF254-5C7D-DD49-80C8-8760BB49E00E}" type="presParOf" srcId="{C37CBFE7-64BE-844B-9B27-869513AC9911}" destId="{4CBFD81F-98BF-3C45-A867-E4F85F560323}" srcOrd="1" destOrd="0" presId="urn:microsoft.com/office/officeart/2016/7/layout/VerticalDownArrowProcess"/>
    <dgm:cxn modelId="{7B31A584-6E6E-6141-8C49-57C02465550B}" type="presParOf" srcId="{36974257-D50D-B74D-8F06-2A9A2604D348}" destId="{4431C5A6-5365-5A43-90EE-BF588166D40D}" srcOrd="1" destOrd="0" presId="urn:microsoft.com/office/officeart/2016/7/layout/VerticalDownArrowProcess"/>
    <dgm:cxn modelId="{B8B76670-9267-EA4D-83F2-DB1EECA84C69}" type="presParOf" srcId="{36974257-D50D-B74D-8F06-2A9A2604D348}" destId="{8A056B0F-4011-6B4E-9A15-AB36FDEAD435}" srcOrd="2" destOrd="0" presId="urn:microsoft.com/office/officeart/2016/7/layout/VerticalDownArrowProcess"/>
    <dgm:cxn modelId="{B92A53E2-8F3F-364C-8A9F-1E66306817B9}" type="presParOf" srcId="{8A056B0F-4011-6B4E-9A15-AB36FDEAD435}" destId="{1DA4F09C-69AA-4E46-9B09-C01B927ADF02}" srcOrd="0" destOrd="0" presId="urn:microsoft.com/office/officeart/2016/7/layout/VerticalDownArrowProcess"/>
    <dgm:cxn modelId="{28A13BFD-2624-3A4F-A5F5-421D1AD44D0C}" type="presParOf" srcId="{8A056B0F-4011-6B4E-9A15-AB36FDEAD435}" destId="{BD394F9B-3520-1B45-89F0-D1BA79CB171F}" srcOrd="1" destOrd="0" presId="urn:microsoft.com/office/officeart/2016/7/layout/VerticalDownArrowProcess"/>
    <dgm:cxn modelId="{2AA891D6-1FA7-E143-84A3-0EEF0D46419F}" type="presParOf" srcId="{8A056B0F-4011-6B4E-9A15-AB36FDEAD435}" destId="{9A029956-49CF-8D4B-8E54-E28E6F7A9701}" srcOrd="2" destOrd="0" presId="urn:microsoft.com/office/officeart/2016/7/layout/VerticalDownArrowProcess"/>
    <dgm:cxn modelId="{EEA92023-E628-D244-82CF-0BA470CF95DC}" type="presParOf" srcId="{36974257-D50D-B74D-8F06-2A9A2604D348}" destId="{8C6A506B-2CFB-FB4B-8704-0D27530C456E}" srcOrd="3" destOrd="0" presId="urn:microsoft.com/office/officeart/2016/7/layout/VerticalDownArrowProcess"/>
    <dgm:cxn modelId="{0A57E671-7A97-A548-8638-96CB27824F8E}" type="presParOf" srcId="{36974257-D50D-B74D-8F06-2A9A2604D348}" destId="{4A8ED186-554F-7840-A23B-4A35368E5C97}" srcOrd="4" destOrd="0" presId="urn:microsoft.com/office/officeart/2016/7/layout/VerticalDownArrowProcess"/>
    <dgm:cxn modelId="{1A0F2692-EE90-344F-9741-B3083F0BF792}" type="presParOf" srcId="{4A8ED186-554F-7840-A23B-4A35368E5C97}" destId="{50AEBB14-A3C4-B543-AF01-8BB754F5B058}" srcOrd="0" destOrd="0" presId="urn:microsoft.com/office/officeart/2016/7/layout/VerticalDownArrowProcess"/>
    <dgm:cxn modelId="{5C6AB0F2-B36A-A34B-AEC6-96E4371813B0}" type="presParOf" srcId="{4A8ED186-554F-7840-A23B-4A35368E5C97}" destId="{AE74D460-DE4E-F640-A614-D54ECDA44076}" srcOrd="1" destOrd="0" presId="urn:microsoft.com/office/officeart/2016/7/layout/VerticalDownArrowProcess"/>
    <dgm:cxn modelId="{BC29D5E9-14AD-8446-8F70-6BC0DC11D2B9}" type="presParOf" srcId="{4A8ED186-554F-7840-A23B-4A35368E5C97}" destId="{153E701B-9C47-FC4F-9068-3FC192651E77}" srcOrd="2" destOrd="0" presId="urn:microsoft.com/office/officeart/2016/7/layout/VerticalDownArrowProcess"/>
    <dgm:cxn modelId="{DA344BE0-9876-EE46-9D50-08576C63229E}" type="presParOf" srcId="{36974257-D50D-B74D-8F06-2A9A2604D348}" destId="{3721A514-1560-CF48-AEE5-29B9C1CCE496}" srcOrd="5" destOrd="0" presId="urn:microsoft.com/office/officeart/2016/7/layout/VerticalDownArrowProcess"/>
    <dgm:cxn modelId="{6F4F8909-78BD-6E41-B1F5-77E63D0703F2}" type="presParOf" srcId="{36974257-D50D-B74D-8F06-2A9A2604D348}" destId="{1DE9E298-E098-8147-87EB-F319E639957B}" srcOrd="6" destOrd="0" presId="urn:microsoft.com/office/officeart/2016/7/layout/VerticalDownArrowProcess"/>
    <dgm:cxn modelId="{FB3BC71C-F3F4-9B45-AE87-A35991EF9FEB}" type="presParOf" srcId="{1DE9E298-E098-8147-87EB-F319E639957B}" destId="{E6130399-66D9-964A-A0BD-448D73FB603C}" srcOrd="0" destOrd="0" presId="urn:microsoft.com/office/officeart/2016/7/layout/VerticalDownArrowProcess"/>
    <dgm:cxn modelId="{15EB3809-5699-2D48-A6AF-93BA3E0E1962}" type="presParOf" srcId="{1DE9E298-E098-8147-87EB-F319E639957B}" destId="{CCA645FE-780E-B744-974F-D6E552BF8A5B}" srcOrd="1" destOrd="0" presId="urn:microsoft.com/office/officeart/2016/7/layout/VerticalDownArrowProcess"/>
    <dgm:cxn modelId="{00B0FD8A-6183-5740-B206-B4C2C7A79316}" type="presParOf" srcId="{1DE9E298-E098-8147-87EB-F319E639957B}" destId="{3302FAD3-E759-AA44-8D84-BE8CFD8E64B1}" srcOrd="2" destOrd="0" presId="urn:microsoft.com/office/officeart/2016/7/layout/VerticalDownArrowProcess"/>
    <dgm:cxn modelId="{9CAE7671-CD6E-C44E-B33F-839C4FD2247C}" type="presParOf" srcId="{36974257-D50D-B74D-8F06-2A9A2604D348}" destId="{21E21BF8-F194-E440-B207-C9267CABECAA}" srcOrd="7" destOrd="0" presId="urn:microsoft.com/office/officeart/2016/7/layout/VerticalDownArrowProcess"/>
    <dgm:cxn modelId="{B89FB3EC-3569-E04F-925C-157D41CC33FA}" type="presParOf" srcId="{36974257-D50D-B74D-8F06-2A9A2604D348}" destId="{C117EAD5-7EA4-8B4B-8EAC-ED73B04623DE}" srcOrd="8" destOrd="0" presId="urn:microsoft.com/office/officeart/2016/7/layout/VerticalDownArrowProcess"/>
    <dgm:cxn modelId="{AF891F91-A045-F24A-949E-102B8497E4CB}" type="presParOf" srcId="{C117EAD5-7EA4-8B4B-8EAC-ED73B04623DE}" destId="{0E0A0912-E4C5-0C47-BA12-FF5BF3B7A15F}" srcOrd="0" destOrd="0" presId="urn:microsoft.com/office/officeart/2016/7/layout/VerticalDownArrowProcess"/>
    <dgm:cxn modelId="{E2619491-9A2E-7344-8324-CAE29BE9323F}" type="presParOf" srcId="{C117EAD5-7EA4-8B4B-8EAC-ED73B04623DE}" destId="{2192B4E2-C4F3-FC40-949C-8CBC95AE9894}" srcOrd="1" destOrd="0" presId="urn:microsoft.com/office/officeart/2016/7/layout/VerticalDownArrowProcess"/>
    <dgm:cxn modelId="{805E91A7-788E-4D43-8459-05CA0D04967D}" type="presParOf" srcId="{C117EAD5-7EA4-8B4B-8EAC-ED73B04623DE}" destId="{7211BD05-0D20-3B44-A19D-F002ED0C3280}" srcOrd="2" destOrd="0" presId="urn:microsoft.com/office/officeart/2016/7/layout/VerticalDownArrow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65DA2F9-5347-45DB-BFF6-464B8CC953D3}"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US"/>
        </a:p>
      </dgm:t>
    </dgm:pt>
    <dgm:pt modelId="{84C368F1-3B49-4FCC-BA17-BB395D54BE6B}">
      <dgm:prSet phldrT="[Text]" custT="1"/>
      <dgm:spPr/>
      <dgm:t>
        <a:bodyPr/>
        <a:lstStyle/>
        <a:p>
          <a:r>
            <a:rPr lang="en-US" sz="1100" b="1" u="sng" dirty="0"/>
            <a:t>Identify and learn</a:t>
          </a:r>
          <a:endParaRPr lang="en-US" sz="1100" dirty="0"/>
        </a:p>
      </dgm:t>
    </dgm:pt>
    <dgm:pt modelId="{BA0CAF92-3868-478B-A888-8B0456C24A5A}" type="parTrans" cxnId="{2C99D03A-FBAA-4F7A-862B-FE8DBB74EDF0}">
      <dgm:prSet/>
      <dgm:spPr/>
      <dgm:t>
        <a:bodyPr/>
        <a:lstStyle/>
        <a:p>
          <a:endParaRPr lang="en-US" sz="1100"/>
        </a:p>
      </dgm:t>
    </dgm:pt>
    <dgm:pt modelId="{ED3DBE95-076F-46A4-8792-736FF92AE18E}" type="sibTrans" cxnId="{2C99D03A-FBAA-4F7A-862B-FE8DBB74EDF0}">
      <dgm:prSet/>
      <dgm:spPr/>
      <dgm:t>
        <a:bodyPr/>
        <a:lstStyle/>
        <a:p>
          <a:endParaRPr lang="en-US" sz="1100"/>
        </a:p>
      </dgm:t>
    </dgm:pt>
    <dgm:pt modelId="{77BD3ADD-FA98-4646-8DCD-5ED683897733}">
      <dgm:prSet custT="1"/>
      <dgm:spPr/>
      <dgm:t>
        <a:bodyPr/>
        <a:lstStyle/>
        <a:p>
          <a:r>
            <a:rPr lang="en-US" sz="1100" b="1" u="sng" dirty="0"/>
            <a:t>Enact the Program</a:t>
          </a:r>
          <a:endParaRPr lang="en-US" sz="1100" u="sng" dirty="0"/>
        </a:p>
      </dgm:t>
    </dgm:pt>
    <dgm:pt modelId="{095C5547-9394-4223-953D-3A43E69AFB73}" type="parTrans" cxnId="{C3C501A3-1FC4-401B-8F34-A0293EF1693A}">
      <dgm:prSet/>
      <dgm:spPr/>
      <dgm:t>
        <a:bodyPr/>
        <a:lstStyle/>
        <a:p>
          <a:endParaRPr lang="en-US" sz="1100"/>
        </a:p>
      </dgm:t>
    </dgm:pt>
    <dgm:pt modelId="{5BACE7E0-78C9-4FBC-B707-2B2454EEF8B4}" type="sibTrans" cxnId="{C3C501A3-1FC4-401B-8F34-A0293EF1693A}">
      <dgm:prSet/>
      <dgm:spPr/>
      <dgm:t>
        <a:bodyPr/>
        <a:lstStyle/>
        <a:p>
          <a:endParaRPr lang="en-US" sz="1100"/>
        </a:p>
      </dgm:t>
    </dgm:pt>
    <dgm:pt modelId="{7683E79C-B0E6-44ED-80D4-189CFD4607FE}">
      <dgm:prSet phldrT="[Text]" custT="1"/>
      <dgm:spPr/>
      <dgm:t>
        <a:bodyPr/>
        <a:lstStyle/>
        <a:p>
          <a:r>
            <a:rPr lang="en-US" sz="1400" dirty="0"/>
            <a:t>about a pressing health concern</a:t>
          </a:r>
        </a:p>
      </dgm:t>
    </dgm:pt>
    <dgm:pt modelId="{D8C79D1F-9D4B-4942-B377-1E95D15F2AFA}" type="parTrans" cxnId="{D76AD701-5E68-416B-BE0E-48CB63DFFEAF}">
      <dgm:prSet/>
      <dgm:spPr/>
      <dgm:t>
        <a:bodyPr/>
        <a:lstStyle/>
        <a:p>
          <a:endParaRPr lang="en-US" sz="1100"/>
        </a:p>
      </dgm:t>
    </dgm:pt>
    <dgm:pt modelId="{C72EE218-CBFC-4485-986D-2CD0DA2250ED}" type="sibTrans" cxnId="{D76AD701-5E68-416B-BE0E-48CB63DFFEAF}">
      <dgm:prSet/>
      <dgm:spPr/>
      <dgm:t>
        <a:bodyPr/>
        <a:lstStyle/>
        <a:p>
          <a:endParaRPr lang="en-US" sz="1100"/>
        </a:p>
      </dgm:t>
    </dgm:pt>
    <dgm:pt modelId="{B0FBD2E0-56B1-4220-B274-F277B481036A}">
      <dgm:prSet custT="1"/>
      <dgm:spPr/>
      <dgm:t>
        <a:bodyPr/>
        <a:lstStyle/>
        <a:p>
          <a:r>
            <a:rPr lang="en-US" sz="1100" b="1" u="sng" dirty="0"/>
            <a:t>Develop a Program</a:t>
          </a:r>
          <a:endParaRPr lang="en-US" sz="1400" dirty="0"/>
        </a:p>
      </dgm:t>
    </dgm:pt>
    <dgm:pt modelId="{4212AE37-0D3D-4281-A685-A2C23EF0B7AF}" type="parTrans" cxnId="{3A3C7138-2602-4B45-A180-E0CFD574EECD}">
      <dgm:prSet/>
      <dgm:spPr/>
      <dgm:t>
        <a:bodyPr/>
        <a:lstStyle/>
        <a:p>
          <a:endParaRPr lang="en-US" sz="1100"/>
        </a:p>
      </dgm:t>
    </dgm:pt>
    <dgm:pt modelId="{6E3B329F-A854-4EF8-A22D-84900A576E65}" type="sibTrans" cxnId="{3A3C7138-2602-4B45-A180-E0CFD574EECD}">
      <dgm:prSet/>
      <dgm:spPr/>
      <dgm:t>
        <a:bodyPr/>
        <a:lstStyle/>
        <a:p>
          <a:endParaRPr lang="en-US" sz="1100"/>
        </a:p>
      </dgm:t>
    </dgm:pt>
    <dgm:pt modelId="{FF583207-4AF7-483B-B229-4968A8FF399E}">
      <dgm:prSet custT="1"/>
      <dgm:spPr/>
      <dgm:t>
        <a:bodyPr/>
        <a:lstStyle/>
        <a:p>
          <a:r>
            <a:rPr lang="en-US" sz="1400" dirty="0"/>
            <a:t>with partners and resources</a:t>
          </a:r>
        </a:p>
      </dgm:t>
    </dgm:pt>
    <dgm:pt modelId="{27A48A36-C102-42C4-A8BA-638BF8A4F66B}" type="parTrans" cxnId="{5DBAA3E4-DC84-4581-9C4B-627DE71D4F34}">
      <dgm:prSet/>
      <dgm:spPr/>
      <dgm:t>
        <a:bodyPr/>
        <a:lstStyle/>
        <a:p>
          <a:endParaRPr lang="en-US" sz="1100"/>
        </a:p>
      </dgm:t>
    </dgm:pt>
    <dgm:pt modelId="{14EAFE9A-4747-4725-AE03-FEF26F0C684D}" type="sibTrans" cxnId="{5DBAA3E4-DC84-4581-9C4B-627DE71D4F34}">
      <dgm:prSet/>
      <dgm:spPr/>
      <dgm:t>
        <a:bodyPr/>
        <a:lstStyle/>
        <a:p>
          <a:endParaRPr lang="en-US" sz="1100"/>
        </a:p>
      </dgm:t>
    </dgm:pt>
    <dgm:pt modelId="{24801971-1CAB-4EDF-9A8C-AE1A187D2673}">
      <dgm:prSet custT="1"/>
      <dgm:spPr/>
      <dgm:t>
        <a:bodyPr/>
        <a:lstStyle/>
        <a:p>
          <a:r>
            <a:rPr lang="en-US" sz="1400" dirty="0"/>
            <a:t>with partners and resources</a:t>
          </a:r>
          <a:endParaRPr lang="en-US" sz="1400" u="sng" dirty="0"/>
        </a:p>
      </dgm:t>
    </dgm:pt>
    <dgm:pt modelId="{E82CB790-5E10-4188-AA45-4B331F2A4CA1}" type="parTrans" cxnId="{C5EE31BD-E97E-4289-AD39-ECEE22003AF7}">
      <dgm:prSet/>
      <dgm:spPr/>
      <dgm:t>
        <a:bodyPr/>
        <a:lstStyle/>
        <a:p>
          <a:endParaRPr lang="en-US" sz="1100"/>
        </a:p>
      </dgm:t>
    </dgm:pt>
    <dgm:pt modelId="{A4E1C2B3-F8B6-4B6F-BA63-FDDC3F6618D2}" type="sibTrans" cxnId="{C5EE31BD-E97E-4289-AD39-ECEE22003AF7}">
      <dgm:prSet/>
      <dgm:spPr/>
      <dgm:t>
        <a:bodyPr/>
        <a:lstStyle/>
        <a:p>
          <a:endParaRPr lang="en-US" sz="1100"/>
        </a:p>
      </dgm:t>
    </dgm:pt>
    <dgm:pt modelId="{D01B0734-AEE5-4127-9C64-BB7D6EDF985D}">
      <dgm:prSet custT="1"/>
      <dgm:spPr/>
      <dgm:t>
        <a:bodyPr/>
        <a:lstStyle/>
        <a:p>
          <a:r>
            <a:rPr lang="en-US" sz="1100" b="1" u="sng" dirty="0"/>
            <a:t>Assess</a:t>
          </a:r>
          <a:endParaRPr lang="en-US" sz="1100" u="sng" dirty="0"/>
        </a:p>
      </dgm:t>
    </dgm:pt>
    <dgm:pt modelId="{5CE522F3-93CB-40F7-AAD5-81E28DF10CC0}" type="parTrans" cxnId="{6BF3931D-F2DB-4C84-8A46-C6BF9A680D0D}">
      <dgm:prSet/>
      <dgm:spPr/>
      <dgm:t>
        <a:bodyPr/>
        <a:lstStyle/>
        <a:p>
          <a:endParaRPr lang="en-US" sz="1100"/>
        </a:p>
      </dgm:t>
    </dgm:pt>
    <dgm:pt modelId="{79A8C422-5259-406A-A181-8B870A5139DA}" type="sibTrans" cxnId="{6BF3931D-F2DB-4C84-8A46-C6BF9A680D0D}">
      <dgm:prSet/>
      <dgm:spPr/>
      <dgm:t>
        <a:bodyPr/>
        <a:lstStyle/>
        <a:p>
          <a:endParaRPr lang="en-US" sz="1100"/>
        </a:p>
      </dgm:t>
    </dgm:pt>
    <dgm:pt modelId="{DE45E02B-2EEF-46A7-B7B5-49A44E12B0E3}">
      <dgm:prSet custT="1"/>
      <dgm:spPr/>
      <dgm:t>
        <a:bodyPr/>
        <a:lstStyle/>
        <a:p>
          <a:r>
            <a:rPr lang="en-US" sz="1400" dirty="0"/>
            <a:t>the benefits and limitations of the program </a:t>
          </a:r>
        </a:p>
      </dgm:t>
    </dgm:pt>
    <dgm:pt modelId="{8BD084B9-E5F0-461B-ABAF-9F3D77B58ABE}" type="parTrans" cxnId="{81CE6DE0-E823-4F27-B72A-AA5CD3C27915}">
      <dgm:prSet/>
      <dgm:spPr/>
      <dgm:t>
        <a:bodyPr/>
        <a:lstStyle/>
        <a:p>
          <a:endParaRPr lang="en-US" sz="1100"/>
        </a:p>
      </dgm:t>
    </dgm:pt>
    <dgm:pt modelId="{B77E28B9-434F-4295-BA07-0BAB992CA88B}" type="sibTrans" cxnId="{81CE6DE0-E823-4F27-B72A-AA5CD3C27915}">
      <dgm:prSet/>
      <dgm:spPr/>
      <dgm:t>
        <a:bodyPr/>
        <a:lstStyle/>
        <a:p>
          <a:endParaRPr lang="en-US" sz="1100"/>
        </a:p>
      </dgm:t>
    </dgm:pt>
    <dgm:pt modelId="{8F562751-E239-4D66-8ACB-93FB31D48077}">
      <dgm:prSet custT="1"/>
      <dgm:spPr/>
      <dgm:t>
        <a:bodyPr/>
        <a:lstStyle/>
        <a:p>
          <a:r>
            <a:rPr lang="en-US" sz="1100" b="1" u="sng" dirty="0"/>
            <a:t>Share</a:t>
          </a:r>
        </a:p>
      </dgm:t>
    </dgm:pt>
    <dgm:pt modelId="{CD89B243-2EEC-4AD7-92F6-FA2D019B608C}" type="parTrans" cxnId="{C2728029-2881-4450-A0A6-B04EA501BFB0}">
      <dgm:prSet/>
      <dgm:spPr/>
      <dgm:t>
        <a:bodyPr/>
        <a:lstStyle/>
        <a:p>
          <a:endParaRPr lang="en-US" sz="1100"/>
        </a:p>
      </dgm:t>
    </dgm:pt>
    <dgm:pt modelId="{8DE6C3DF-A2EE-4E53-8367-08611F33CA0D}" type="sibTrans" cxnId="{C2728029-2881-4450-A0A6-B04EA501BFB0}">
      <dgm:prSet/>
      <dgm:spPr/>
      <dgm:t>
        <a:bodyPr/>
        <a:lstStyle/>
        <a:p>
          <a:endParaRPr lang="en-US" sz="1100"/>
        </a:p>
      </dgm:t>
    </dgm:pt>
    <dgm:pt modelId="{BF6BC75C-F2FE-468D-823C-CE1784794EC9}">
      <dgm:prSet custT="1"/>
      <dgm:spPr/>
      <dgm:t>
        <a:bodyPr/>
        <a:lstStyle/>
        <a:p>
          <a:r>
            <a:rPr lang="en-US" sz="1400" b="0" u="none" dirty="0"/>
            <a:t>the program with the broader community</a:t>
          </a:r>
        </a:p>
      </dgm:t>
    </dgm:pt>
    <dgm:pt modelId="{D803A3F2-F6AC-4E82-A56B-DB4CD0435FFD}" type="parTrans" cxnId="{1799498B-2F52-476B-B7CB-079255A44A17}">
      <dgm:prSet/>
      <dgm:spPr/>
      <dgm:t>
        <a:bodyPr/>
        <a:lstStyle/>
        <a:p>
          <a:endParaRPr lang="en-US" sz="1100"/>
        </a:p>
      </dgm:t>
    </dgm:pt>
    <dgm:pt modelId="{DB4205AE-A0F4-4EF7-8927-497FBD6FCD59}" type="sibTrans" cxnId="{1799498B-2F52-476B-B7CB-079255A44A17}">
      <dgm:prSet/>
      <dgm:spPr/>
      <dgm:t>
        <a:bodyPr/>
        <a:lstStyle/>
        <a:p>
          <a:endParaRPr lang="en-US" sz="1100"/>
        </a:p>
      </dgm:t>
    </dgm:pt>
    <dgm:pt modelId="{1F4ADC2D-9119-4C5E-82DE-FF20D7E95B38}" type="pres">
      <dgm:prSet presAssocID="{965DA2F9-5347-45DB-BFF6-464B8CC953D3}" presName="Name0" presStyleCnt="0">
        <dgm:presLayoutVars>
          <dgm:chMax val="7"/>
          <dgm:chPref val="7"/>
          <dgm:dir/>
          <dgm:animLvl val="lvl"/>
        </dgm:presLayoutVars>
      </dgm:prSet>
      <dgm:spPr/>
    </dgm:pt>
    <dgm:pt modelId="{C1A70B84-D192-4903-BD83-A95D19A14963}" type="pres">
      <dgm:prSet presAssocID="{84C368F1-3B49-4FCC-BA17-BB395D54BE6B}" presName="Accent1" presStyleCnt="0"/>
      <dgm:spPr/>
    </dgm:pt>
    <dgm:pt modelId="{C12CE3D7-7770-41F8-BF00-389DEDE9A916}" type="pres">
      <dgm:prSet presAssocID="{84C368F1-3B49-4FCC-BA17-BB395D54BE6B}" presName="Accent" presStyleLbl="node1" presStyleIdx="0" presStyleCnt="5"/>
      <dgm:spPr/>
    </dgm:pt>
    <dgm:pt modelId="{CCA1485F-637F-43F2-9093-46C8DEDA78CD}" type="pres">
      <dgm:prSet presAssocID="{84C368F1-3B49-4FCC-BA17-BB395D54BE6B}" presName="Child1" presStyleLbl="revTx" presStyleIdx="0" presStyleCnt="10" custScaleX="247078" custLinFactX="64113" custLinFactNeighborX="100000">
        <dgm:presLayoutVars>
          <dgm:chMax val="0"/>
          <dgm:chPref val="0"/>
          <dgm:bulletEnabled val="1"/>
        </dgm:presLayoutVars>
      </dgm:prSet>
      <dgm:spPr/>
    </dgm:pt>
    <dgm:pt modelId="{C7AC8129-4F12-4080-85FF-72EF348DBF36}" type="pres">
      <dgm:prSet presAssocID="{84C368F1-3B49-4FCC-BA17-BB395D54BE6B}" presName="Parent1" presStyleLbl="revTx" presStyleIdx="1" presStyleCnt="10" custScaleX="106949">
        <dgm:presLayoutVars>
          <dgm:chMax val="1"/>
          <dgm:chPref val="1"/>
          <dgm:bulletEnabled val="1"/>
        </dgm:presLayoutVars>
      </dgm:prSet>
      <dgm:spPr/>
    </dgm:pt>
    <dgm:pt modelId="{ABFBD2D9-DB02-4443-A358-B148A3692EDA}" type="pres">
      <dgm:prSet presAssocID="{B0FBD2E0-56B1-4220-B274-F277B481036A}" presName="Accent2" presStyleCnt="0"/>
      <dgm:spPr/>
    </dgm:pt>
    <dgm:pt modelId="{0FF786B1-1505-4331-9A48-13E809C67412}" type="pres">
      <dgm:prSet presAssocID="{B0FBD2E0-56B1-4220-B274-F277B481036A}" presName="Accent" presStyleLbl="node1" presStyleIdx="1" presStyleCnt="5"/>
      <dgm:spPr/>
    </dgm:pt>
    <dgm:pt modelId="{48AF0F8F-BB88-400F-B8EF-2B63CD32F175}" type="pres">
      <dgm:prSet presAssocID="{B0FBD2E0-56B1-4220-B274-F277B481036A}" presName="Child2" presStyleLbl="revTx" presStyleIdx="2" presStyleCnt="10" custScaleX="294621" custLinFactX="70791" custLinFactNeighborX="100000" custLinFactNeighborY="1537">
        <dgm:presLayoutVars>
          <dgm:chMax val="0"/>
          <dgm:chPref val="0"/>
          <dgm:bulletEnabled val="1"/>
        </dgm:presLayoutVars>
      </dgm:prSet>
      <dgm:spPr/>
    </dgm:pt>
    <dgm:pt modelId="{3B57E6B4-CC47-44FE-A8C8-1A848EBBF72B}" type="pres">
      <dgm:prSet presAssocID="{B0FBD2E0-56B1-4220-B274-F277B481036A}" presName="Parent2" presStyleLbl="revTx" presStyleIdx="3" presStyleCnt="10">
        <dgm:presLayoutVars>
          <dgm:chMax val="1"/>
          <dgm:chPref val="1"/>
          <dgm:bulletEnabled val="1"/>
        </dgm:presLayoutVars>
      </dgm:prSet>
      <dgm:spPr/>
    </dgm:pt>
    <dgm:pt modelId="{681E280B-F2C1-4C6B-8CF9-7A767586DA4A}" type="pres">
      <dgm:prSet presAssocID="{77BD3ADD-FA98-4646-8DCD-5ED683897733}" presName="Accent3" presStyleCnt="0"/>
      <dgm:spPr/>
    </dgm:pt>
    <dgm:pt modelId="{690B26BB-0EE2-4785-B2F8-60D40F1BCDB0}" type="pres">
      <dgm:prSet presAssocID="{77BD3ADD-FA98-4646-8DCD-5ED683897733}" presName="Accent" presStyleLbl="node1" presStyleIdx="2" presStyleCnt="5"/>
      <dgm:spPr/>
    </dgm:pt>
    <dgm:pt modelId="{2DC0A515-74E8-4DCA-910D-917173CB296D}" type="pres">
      <dgm:prSet presAssocID="{77BD3ADD-FA98-4646-8DCD-5ED683897733}" presName="Child3" presStyleLbl="revTx" presStyleIdx="4" presStyleCnt="10" custScaleX="246669" custLinFactNeighborX="89705" custLinFactNeighborY="-4214">
        <dgm:presLayoutVars>
          <dgm:chMax val="0"/>
          <dgm:chPref val="0"/>
          <dgm:bulletEnabled val="1"/>
        </dgm:presLayoutVars>
      </dgm:prSet>
      <dgm:spPr/>
    </dgm:pt>
    <dgm:pt modelId="{1AA1ACA7-CFCA-4C69-B367-84D19D48C09F}" type="pres">
      <dgm:prSet presAssocID="{77BD3ADD-FA98-4646-8DCD-5ED683897733}" presName="Parent3" presStyleLbl="revTx" presStyleIdx="5" presStyleCnt="10">
        <dgm:presLayoutVars>
          <dgm:chMax val="1"/>
          <dgm:chPref val="1"/>
          <dgm:bulletEnabled val="1"/>
        </dgm:presLayoutVars>
      </dgm:prSet>
      <dgm:spPr/>
    </dgm:pt>
    <dgm:pt modelId="{AEA6D263-C0EB-473D-99D8-DB01B28EDE09}" type="pres">
      <dgm:prSet presAssocID="{D01B0734-AEE5-4127-9C64-BB7D6EDF985D}" presName="Accent4" presStyleCnt="0"/>
      <dgm:spPr/>
    </dgm:pt>
    <dgm:pt modelId="{FE1320FE-8C4B-4634-A2DC-6DDB4ED38119}" type="pres">
      <dgm:prSet presAssocID="{D01B0734-AEE5-4127-9C64-BB7D6EDF985D}" presName="Accent" presStyleLbl="node1" presStyleIdx="3" presStyleCnt="5"/>
      <dgm:spPr/>
    </dgm:pt>
    <dgm:pt modelId="{DBE8BC69-91E2-4191-B01F-0E793EA8674F}" type="pres">
      <dgm:prSet presAssocID="{D01B0734-AEE5-4127-9C64-BB7D6EDF985D}" presName="Child4" presStyleLbl="revTx" presStyleIdx="6" presStyleCnt="10" custScaleX="272409" custLinFactX="100000" custLinFactNeighborX="103874" custLinFactNeighborY="-3073">
        <dgm:presLayoutVars>
          <dgm:chMax val="0"/>
          <dgm:chPref val="0"/>
          <dgm:bulletEnabled val="1"/>
        </dgm:presLayoutVars>
      </dgm:prSet>
      <dgm:spPr/>
    </dgm:pt>
    <dgm:pt modelId="{64D979B5-1643-4E29-8374-93E402CA49CE}" type="pres">
      <dgm:prSet presAssocID="{D01B0734-AEE5-4127-9C64-BB7D6EDF985D}" presName="Parent4" presStyleLbl="revTx" presStyleIdx="7" presStyleCnt="10">
        <dgm:presLayoutVars>
          <dgm:chMax val="1"/>
          <dgm:chPref val="1"/>
          <dgm:bulletEnabled val="1"/>
        </dgm:presLayoutVars>
      </dgm:prSet>
      <dgm:spPr/>
    </dgm:pt>
    <dgm:pt modelId="{CEE1A743-3193-4F6B-863C-CF6189677C28}" type="pres">
      <dgm:prSet presAssocID="{8F562751-E239-4D66-8ACB-93FB31D48077}" presName="Accent5" presStyleCnt="0"/>
      <dgm:spPr/>
    </dgm:pt>
    <dgm:pt modelId="{F373C249-46FD-4CA5-8B28-54A032C22503}" type="pres">
      <dgm:prSet presAssocID="{8F562751-E239-4D66-8ACB-93FB31D48077}" presName="Accent" presStyleLbl="node1" presStyleIdx="4" presStyleCnt="5"/>
      <dgm:spPr/>
    </dgm:pt>
    <dgm:pt modelId="{BFFA5A4D-AC2F-4359-8314-47FB8F7A5B7E}" type="pres">
      <dgm:prSet presAssocID="{8F562751-E239-4D66-8ACB-93FB31D48077}" presName="Child5" presStyleLbl="revTx" presStyleIdx="8" presStyleCnt="10" custScaleX="229018" custLinFactX="76352" custLinFactNeighborX="100000" custLinFactNeighborY="3074">
        <dgm:presLayoutVars>
          <dgm:chMax val="0"/>
          <dgm:chPref val="0"/>
          <dgm:bulletEnabled val="1"/>
        </dgm:presLayoutVars>
      </dgm:prSet>
      <dgm:spPr/>
    </dgm:pt>
    <dgm:pt modelId="{7CD4F407-9A71-4A8E-AA0F-F626ECDFB827}" type="pres">
      <dgm:prSet presAssocID="{8F562751-E239-4D66-8ACB-93FB31D48077}" presName="Parent5" presStyleLbl="revTx" presStyleIdx="9" presStyleCnt="10">
        <dgm:presLayoutVars>
          <dgm:chMax val="1"/>
          <dgm:chPref val="1"/>
          <dgm:bulletEnabled val="1"/>
        </dgm:presLayoutVars>
      </dgm:prSet>
      <dgm:spPr/>
    </dgm:pt>
  </dgm:ptLst>
  <dgm:cxnLst>
    <dgm:cxn modelId="{D76AD701-5E68-416B-BE0E-48CB63DFFEAF}" srcId="{84C368F1-3B49-4FCC-BA17-BB395D54BE6B}" destId="{7683E79C-B0E6-44ED-80D4-189CFD4607FE}" srcOrd="0" destOrd="0" parTransId="{D8C79D1F-9D4B-4942-B377-1E95D15F2AFA}" sibTransId="{C72EE218-CBFC-4485-986D-2CD0DA2250ED}"/>
    <dgm:cxn modelId="{6BF3931D-F2DB-4C84-8A46-C6BF9A680D0D}" srcId="{965DA2F9-5347-45DB-BFF6-464B8CC953D3}" destId="{D01B0734-AEE5-4127-9C64-BB7D6EDF985D}" srcOrd="3" destOrd="0" parTransId="{5CE522F3-93CB-40F7-AAD5-81E28DF10CC0}" sibTransId="{79A8C422-5259-406A-A181-8B870A5139DA}"/>
    <dgm:cxn modelId="{D0FB1027-DF73-4FE2-BB40-1E795320EB32}" type="presOf" srcId="{DE45E02B-2EEF-46A7-B7B5-49A44E12B0E3}" destId="{DBE8BC69-91E2-4191-B01F-0E793EA8674F}" srcOrd="0" destOrd="0" presId="urn:microsoft.com/office/officeart/2009/layout/CircleArrowProcess"/>
    <dgm:cxn modelId="{C2728029-2881-4450-A0A6-B04EA501BFB0}" srcId="{965DA2F9-5347-45DB-BFF6-464B8CC953D3}" destId="{8F562751-E239-4D66-8ACB-93FB31D48077}" srcOrd="4" destOrd="0" parTransId="{CD89B243-2EEC-4AD7-92F6-FA2D019B608C}" sibTransId="{8DE6C3DF-A2EE-4E53-8367-08611F33CA0D}"/>
    <dgm:cxn modelId="{6857282F-73B4-410B-A588-D93D81E42CD6}" type="presOf" srcId="{7683E79C-B0E6-44ED-80D4-189CFD4607FE}" destId="{CCA1485F-637F-43F2-9093-46C8DEDA78CD}" srcOrd="0" destOrd="0" presId="urn:microsoft.com/office/officeart/2009/layout/CircleArrowProcess"/>
    <dgm:cxn modelId="{E697AF30-56F2-462B-8789-054A57BAA77B}" type="presOf" srcId="{8F562751-E239-4D66-8ACB-93FB31D48077}" destId="{7CD4F407-9A71-4A8E-AA0F-F626ECDFB827}" srcOrd="0" destOrd="0" presId="urn:microsoft.com/office/officeart/2009/layout/CircleArrowProcess"/>
    <dgm:cxn modelId="{3A3C7138-2602-4B45-A180-E0CFD574EECD}" srcId="{965DA2F9-5347-45DB-BFF6-464B8CC953D3}" destId="{B0FBD2E0-56B1-4220-B274-F277B481036A}" srcOrd="1" destOrd="0" parTransId="{4212AE37-0D3D-4281-A685-A2C23EF0B7AF}" sibTransId="{6E3B329F-A854-4EF8-A22D-84900A576E65}"/>
    <dgm:cxn modelId="{2C99D03A-FBAA-4F7A-862B-FE8DBB74EDF0}" srcId="{965DA2F9-5347-45DB-BFF6-464B8CC953D3}" destId="{84C368F1-3B49-4FCC-BA17-BB395D54BE6B}" srcOrd="0" destOrd="0" parTransId="{BA0CAF92-3868-478B-A888-8B0456C24A5A}" sibTransId="{ED3DBE95-076F-46A4-8792-736FF92AE18E}"/>
    <dgm:cxn modelId="{6612C577-5267-4EC7-AA70-EF687B6E61D4}" type="presOf" srcId="{D01B0734-AEE5-4127-9C64-BB7D6EDF985D}" destId="{64D979B5-1643-4E29-8374-93E402CA49CE}" srcOrd="0" destOrd="0" presId="urn:microsoft.com/office/officeart/2009/layout/CircleArrowProcess"/>
    <dgm:cxn modelId="{7E259187-8D83-49DC-813B-88237E36DF40}" type="presOf" srcId="{84C368F1-3B49-4FCC-BA17-BB395D54BE6B}" destId="{C7AC8129-4F12-4080-85FF-72EF348DBF36}" srcOrd="0" destOrd="0" presId="urn:microsoft.com/office/officeart/2009/layout/CircleArrowProcess"/>
    <dgm:cxn modelId="{1799498B-2F52-476B-B7CB-079255A44A17}" srcId="{8F562751-E239-4D66-8ACB-93FB31D48077}" destId="{BF6BC75C-F2FE-468D-823C-CE1784794EC9}" srcOrd="0" destOrd="0" parTransId="{D803A3F2-F6AC-4E82-A56B-DB4CD0435FFD}" sibTransId="{DB4205AE-A0F4-4EF7-8927-497FBD6FCD59}"/>
    <dgm:cxn modelId="{74357CA2-6F58-46F6-BE6E-76DAB4ACAD0F}" type="presOf" srcId="{965DA2F9-5347-45DB-BFF6-464B8CC953D3}" destId="{1F4ADC2D-9119-4C5E-82DE-FF20D7E95B38}" srcOrd="0" destOrd="0" presId="urn:microsoft.com/office/officeart/2009/layout/CircleArrowProcess"/>
    <dgm:cxn modelId="{C3C501A3-1FC4-401B-8F34-A0293EF1693A}" srcId="{965DA2F9-5347-45DB-BFF6-464B8CC953D3}" destId="{77BD3ADD-FA98-4646-8DCD-5ED683897733}" srcOrd="2" destOrd="0" parTransId="{095C5547-9394-4223-953D-3A43E69AFB73}" sibTransId="{5BACE7E0-78C9-4FBC-B707-2B2454EEF8B4}"/>
    <dgm:cxn modelId="{B4F6D8BC-BDFA-4C55-BF5D-78E027A11986}" type="presOf" srcId="{BF6BC75C-F2FE-468D-823C-CE1784794EC9}" destId="{BFFA5A4D-AC2F-4359-8314-47FB8F7A5B7E}" srcOrd="0" destOrd="0" presId="urn:microsoft.com/office/officeart/2009/layout/CircleArrowProcess"/>
    <dgm:cxn modelId="{C5EE31BD-E97E-4289-AD39-ECEE22003AF7}" srcId="{77BD3ADD-FA98-4646-8DCD-5ED683897733}" destId="{24801971-1CAB-4EDF-9A8C-AE1A187D2673}" srcOrd="0" destOrd="0" parTransId="{E82CB790-5E10-4188-AA45-4B331F2A4CA1}" sibTransId="{A4E1C2B3-F8B6-4B6F-BA63-FDDC3F6618D2}"/>
    <dgm:cxn modelId="{8A9B7BD0-3115-4A81-8CD3-98715DCD839F}" type="presOf" srcId="{FF583207-4AF7-483B-B229-4968A8FF399E}" destId="{48AF0F8F-BB88-400F-B8EF-2B63CD32F175}" srcOrd="0" destOrd="0" presId="urn:microsoft.com/office/officeart/2009/layout/CircleArrowProcess"/>
    <dgm:cxn modelId="{660687D7-A03E-4914-AC8F-F71E69BAD08F}" type="presOf" srcId="{B0FBD2E0-56B1-4220-B274-F277B481036A}" destId="{3B57E6B4-CC47-44FE-A8C8-1A848EBBF72B}" srcOrd="0" destOrd="0" presId="urn:microsoft.com/office/officeart/2009/layout/CircleArrowProcess"/>
    <dgm:cxn modelId="{2DE3E9DE-1C75-49A3-AB1F-7A842F8B6690}" type="presOf" srcId="{24801971-1CAB-4EDF-9A8C-AE1A187D2673}" destId="{2DC0A515-74E8-4DCA-910D-917173CB296D}" srcOrd="0" destOrd="0" presId="urn:microsoft.com/office/officeart/2009/layout/CircleArrowProcess"/>
    <dgm:cxn modelId="{81CE6DE0-E823-4F27-B72A-AA5CD3C27915}" srcId="{D01B0734-AEE5-4127-9C64-BB7D6EDF985D}" destId="{DE45E02B-2EEF-46A7-B7B5-49A44E12B0E3}" srcOrd="0" destOrd="0" parTransId="{8BD084B9-E5F0-461B-ABAF-9F3D77B58ABE}" sibTransId="{B77E28B9-434F-4295-BA07-0BAB992CA88B}"/>
    <dgm:cxn modelId="{5DBAA3E4-DC84-4581-9C4B-627DE71D4F34}" srcId="{B0FBD2E0-56B1-4220-B274-F277B481036A}" destId="{FF583207-4AF7-483B-B229-4968A8FF399E}" srcOrd="0" destOrd="0" parTransId="{27A48A36-C102-42C4-A8BA-638BF8A4F66B}" sibTransId="{14EAFE9A-4747-4725-AE03-FEF26F0C684D}"/>
    <dgm:cxn modelId="{442B74F8-726D-424E-93E9-540BAC82AD57}" type="presOf" srcId="{77BD3ADD-FA98-4646-8DCD-5ED683897733}" destId="{1AA1ACA7-CFCA-4C69-B367-84D19D48C09F}" srcOrd="0" destOrd="0" presId="urn:microsoft.com/office/officeart/2009/layout/CircleArrowProcess"/>
    <dgm:cxn modelId="{98B377C6-47D0-4F7C-BD13-869E786AEBF4}" type="presParOf" srcId="{1F4ADC2D-9119-4C5E-82DE-FF20D7E95B38}" destId="{C1A70B84-D192-4903-BD83-A95D19A14963}" srcOrd="0" destOrd="0" presId="urn:microsoft.com/office/officeart/2009/layout/CircleArrowProcess"/>
    <dgm:cxn modelId="{1752E81C-4B29-40B4-989A-22C1B9EF51BE}" type="presParOf" srcId="{C1A70B84-D192-4903-BD83-A95D19A14963}" destId="{C12CE3D7-7770-41F8-BF00-389DEDE9A916}" srcOrd="0" destOrd="0" presId="urn:microsoft.com/office/officeart/2009/layout/CircleArrowProcess"/>
    <dgm:cxn modelId="{66E6BA11-95C4-4148-BECA-4060D7066A09}" type="presParOf" srcId="{1F4ADC2D-9119-4C5E-82DE-FF20D7E95B38}" destId="{CCA1485F-637F-43F2-9093-46C8DEDA78CD}" srcOrd="1" destOrd="0" presId="urn:microsoft.com/office/officeart/2009/layout/CircleArrowProcess"/>
    <dgm:cxn modelId="{5C451120-ADC3-42DF-A91F-C44C4DDD42FB}" type="presParOf" srcId="{1F4ADC2D-9119-4C5E-82DE-FF20D7E95B38}" destId="{C7AC8129-4F12-4080-85FF-72EF348DBF36}" srcOrd="2" destOrd="0" presId="urn:microsoft.com/office/officeart/2009/layout/CircleArrowProcess"/>
    <dgm:cxn modelId="{3553646D-DAD4-4602-82C2-1E6810C5B119}" type="presParOf" srcId="{1F4ADC2D-9119-4C5E-82DE-FF20D7E95B38}" destId="{ABFBD2D9-DB02-4443-A358-B148A3692EDA}" srcOrd="3" destOrd="0" presId="urn:microsoft.com/office/officeart/2009/layout/CircleArrowProcess"/>
    <dgm:cxn modelId="{973231F7-C376-4833-8C1A-9A7EFED681F4}" type="presParOf" srcId="{ABFBD2D9-DB02-4443-A358-B148A3692EDA}" destId="{0FF786B1-1505-4331-9A48-13E809C67412}" srcOrd="0" destOrd="0" presId="urn:microsoft.com/office/officeart/2009/layout/CircleArrowProcess"/>
    <dgm:cxn modelId="{C6774CCC-620F-4736-AF9F-C671694C5589}" type="presParOf" srcId="{1F4ADC2D-9119-4C5E-82DE-FF20D7E95B38}" destId="{48AF0F8F-BB88-400F-B8EF-2B63CD32F175}" srcOrd="4" destOrd="0" presId="urn:microsoft.com/office/officeart/2009/layout/CircleArrowProcess"/>
    <dgm:cxn modelId="{A63AAA08-1530-46AA-9006-F08D8A216990}" type="presParOf" srcId="{1F4ADC2D-9119-4C5E-82DE-FF20D7E95B38}" destId="{3B57E6B4-CC47-44FE-A8C8-1A848EBBF72B}" srcOrd="5" destOrd="0" presId="urn:microsoft.com/office/officeart/2009/layout/CircleArrowProcess"/>
    <dgm:cxn modelId="{BA11FC93-1A24-4098-A8CF-5EE443BC3D3B}" type="presParOf" srcId="{1F4ADC2D-9119-4C5E-82DE-FF20D7E95B38}" destId="{681E280B-F2C1-4C6B-8CF9-7A767586DA4A}" srcOrd="6" destOrd="0" presId="urn:microsoft.com/office/officeart/2009/layout/CircleArrowProcess"/>
    <dgm:cxn modelId="{6C1D6BF8-0DE1-4431-BA66-DC80F165454D}" type="presParOf" srcId="{681E280B-F2C1-4C6B-8CF9-7A767586DA4A}" destId="{690B26BB-0EE2-4785-B2F8-60D40F1BCDB0}" srcOrd="0" destOrd="0" presId="urn:microsoft.com/office/officeart/2009/layout/CircleArrowProcess"/>
    <dgm:cxn modelId="{C8AC9A68-3DD4-4607-911D-8CF004EDBC6B}" type="presParOf" srcId="{1F4ADC2D-9119-4C5E-82DE-FF20D7E95B38}" destId="{2DC0A515-74E8-4DCA-910D-917173CB296D}" srcOrd="7" destOrd="0" presId="urn:microsoft.com/office/officeart/2009/layout/CircleArrowProcess"/>
    <dgm:cxn modelId="{6F657CAC-BC81-4423-991E-31BC4145EB5C}" type="presParOf" srcId="{1F4ADC2D-9119-4C5E-82DE-FF20D7E95B38}" destId="{1AA1ACA7-CFCA-4C69-B367-84D19D48C09F}" srcOrd="8" destOrd="0" presId="urn:microsoft.com/office/officeart/2009/layout/CircleArrowProcess"/>
    <dgm:cxn modelId="{3EDF3519-AB37-4CF9-B0C9-BFD111BE9042}" type="presParOf" srcId="{1F4ADC2D-9119-4C5E-82DE-FF20D7E95B38}" destId="{AEA6D263-C0EB-473D-99D8-DB01B28EDE09}" srcOrd="9" destOrd="0" presId="urn:microsoft.com/office/officeart/2009/layout/CircleArrowProcess"/>
    <dgm:cxn modelId="{E2D1835F-C658-48D5-BF6C-BDA94EEC4874}" type="presParOf" srcId="{AEA6D263-C0EB-473D-99D8-DB01B28EDE09}" destId="{FE1320FE-8C4B-4634-A2DC-6DDB4ED38119}" srcOrd="0" destOrd="0" presId="urn:microsoft.com/office/officeart/2009/layout/CircleArrowProcess"/>
    <dgm:cxn modelId="{C660FA9C-5A18-4122-86C9-E353283F55E0}" type="presParOf" srcId="{1F4ADC2D-9119-4C5E-82DE-FF20D7E95B38}" destId="{DBE8BC69-91E2-4191-B01F-0E793EA8674F}" srcOrd="10" destOrd="0" presId="urn:microsoft.com/office/officeart/2009/layout/CircleArrowProcess"/>
    <dgm:cxn modelId="{2B6D1C26-FCC8-42BA-BD1B-0792B13EC003}" type="presParOf" srcId="{1F4ADC2D-9119-4C5E-82DE-FF20D7E95B38}" destId="{64D979B5-1643-4E29-8374-93E402CA49CE}" srcOrd="11" destOrd="0" presId="urn:microsoft.com/office/officeart/2009/layout/CircleArrowProcess"/>
    <dgm:cxn modelId="{D4270DF0-4A81-46FA-9D03-CA831CE7E124}" type="presParOf" srcId="{1F4ADC2D-9119-4C5E-82DE-FF20D7E95B38}" destId="{CEE1A743-3193-4F6B-863C-CF6189677C28}" srcOrd="12" destOrd="0" presId="urn:microsoft.com/office/officeart/2009/layout/CircleArrowProcess"/>
    <dgm:cxn modelId="{8A11B7EF-0A78-4CD9-B8D8-AD9ECADAB230}" type="presParOf" srcId="{CEE1A743-3193-4F6B-863C-CF6189677C28}" destId="{F373C249-46FD-4CA5-8B28-54A032C22503}" srcOrd="0" destOrd="0" presId="urn:microsoft.com/office/officeart/2009/layout/CircleArrowProcess"/>
    <dgm:cxn modelId="{0E3C243A-6D11-40CF-9550-7AA09064042C}" type="presParOf" srcId="{1F4ADC2D-9119-4C5E-82DE-FF20D7E95B38}" destId="{BFFA5A4D-AC2F-4359-8314-47FB8F7A5B7E}" srcOrd="13" destOrd="0" presId="urn:microsoft.com/office/officeart/2009/layout/CircleArrowProcess"/>
    <dgm:cxn modelId="{75943E2A-C213-4FE6-9549-47F53D1908E2}" type="presParOf" srcId="{1F4ADC2D-9119-4C5E-82DE-FF20D7E95B38}" destId="{7CD4F407-9A71-4A8E-AA0F-F626ECDFB827}" srcOrd="14"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7CFA82-F785-4BF8-9827-EEE842595EA1}">
      <dsp:nvSpPr>
        <dsp:cNvPr id="0" name=""/>
        <dsp:cNvSpPr/>
      </dsp:nvSpPr>
      <dsp:spPr>
        <a:xfrm>
          <a:off x="0" y="0"/>
          <a:ext cx="5822987" cy="554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D926BD-F76B-4030-885A-A1B60D313F1C}">
      <dsp:nvSpPr>
        <dsp:cNvPr id="0" name=""/>
        <dsp:cNvSpPr/>
      </dsp:nvSpPr>
      <dsp:spPr>
        <a:xfrm>
          <a:off x="384176" y="182071"/>
          <a:ext cx="7181092" cy="6494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889000">
            <a:lnSpc>
              <a:spcPct val="90000"/>
            </a:lnSpc>
            <a:spcBef>
              <a:spcPct val="0"/>
            </a:spcBef>
            <a:spcAft>
              <a:spcPct val="35000"/>
            </a:spcAft>
            <a:buNone/>
          </a:pPr>
          <a:r>
            <a:rPr lang="en-US" sz="2000" kern="1200" dirty="0"/>
            <a:t>Focus on advancing children’s health and educational success</a:t>
          </a:r>
        </a:p>
      </dsp:txBody>
      <dsp:txXfrm>
        <a:off x="415879" y="213774"/>
        <a:ext cx="7117686" cy="586034"/>
      </dsp:txXfrm>
    </dsp:sp>
    <dsp:sp modelId="{505F3921-BD9C-4A3B-BF9C-9B6F9D192543}">
      <dsp:nvSpPr>
        <dsp:cNvPr id="0" name=""/>
        <dsp:cNvSpPr/>
      </dsp:nvSpPr>
      <dsp:spPr>
        <a:xfrm>
          <a:off x="0" y="932971"/>
          <a:ext cx="5686705" cy="554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E255632-819F-4B95-A484-E68EA1E34CAD}">
      <dsp:nvSpPr>
        <dsp:cNvPr id="0" name=""/>
        <dsp:cNvSpPr/>
      </dsp:nvSpPr>
      <dsp:spPr>
        <a:xfrm>
          <a:off x="382769" y="1136933"/>
          <a:ext cx="7299953" cy="6494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889000">
            <a:lnSpc>
              <a:spcPct val="90000"/>
            </a:lnSpc>
            <a:spcBef>
              <a:spcPct val="0"/>
            </a:spcBef>
            <a:spcAft>
              <a:spcPct val="35000"/>
            </a:spcAft>
            <a:buNone/>
          </a:pPr>
          <a:r>
            <a:rPr lang="en-US" sz="2000" kern="1200" dirty="0"/>
            <a:t>Promote equity in access to health, education, and economic opportunities</a:t>
          </a:r>
        </a:p>
      </dsp:txBody>
      <dsp:txXfrm>
        <a:off x="414472" y="1168636"/>
        <a:ext cx="7236547" cy="586034"/>
      </dsp:txXfrm>
    </dsp:sp>
    <dsp:sp modelId="{B0274275-93FC-47D5-823C-8FAF4EE6F6DE}">
      <dsp:nvSpPr>
        <dsp:cNvPr id="0" name=""/>
        <dsp:cNvSpPr/>
      </dsp:nvSpPr>
      <dsp:spPr>
        <a:xfrm>
          <a:off x="0" y="1837189"/>
          <a:ext cx="5938369" cy="1044217"/>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F09D6F4-1AAD-416C-A1A8-0E9808E912A0}">
      <dsp:nvSpPr>
        <dsp:cNvPr id="0" name=""/>
        <dsp:cNvSpPr/>
      </dsp:nvSpPr>
      <dsp:spPr>
        <a:xfrm>
          <a:off x="287075" y="2080521"/>
          <a:ext cx="7404349" cy="106503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889000">
            <a:lnSpc>
              <a:spcPct val="90000"/>
            </a:lnSpc>
            <a:spcBef>
              <a:spcPct val="0"/>
            </a:spcBef>
            <a:spcAft>
              <a:spcPct val="35000"/>
            </a:spcAft>
            <a:buNone/>
          </a:pPr>
          <a:r>
            <a:rPr lang="en-US" sz="2000" kern="1200" dirty="0"/>
            <a:t>Focus on health promotion and the prevention of chronic diseases through strengthening the public health workforce and addressing the social determinants of health</a:t>
          </a:r>
        </a:p>
      </dsp:txBody>
      <dsp:txXfrm>
        <a:off x="339066" y="2132512"/>
        <a:ext cx="7300367" cy="9610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F767C0-44DE-474C-B690-1B22DC430314}">
      <dsp:nvSpPr>
        <dsp:cNvPr id="0" name=""/>
        <dsp:cNvSpPr/>
      </dsp:nvSpPr>
      <dsp:spPr>
        <a:xfrm>
          <a:off x="628886" y="212127"/>
          <a:ext cx="2741343" cy="2741343"/>
        </a:xfrm>
        <a:prstGeom prst="pie">
          <a:avLst>
            <a:gd name="adj1" fmla="val 16200000"/>
            <a:gd name="adj2" fmla="val 1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Educational Attainment</a:t>
          </a:r>
        </a:p>
      </dsp:txBody>
      <dsp:txXfrm>
        <a:off x="2073640" y="793031"/>
        <a:ext cx="979051" cy="815876"/>
      </dsp:txXfrm>
    </dsp:sp>
    <dsp:sp modelId="{15DB2F0E-0F33-4A36-8E80-FF66E07590C7}">
      <dsp:nvSpPr>
        <dsp:cNvPr id="0" name=""/>
        <dsp:cNvSpPr/>
      </dsp:nvSpPr>
      <dsp:spPr>
        <a:xfrm>
          <a:off x="572428" y="310032"/>
          <a:ext cx="2741343" cy="2741343"/>
        </a:xfrm>
        <a:prstGeom prst="pie">
          <a:avLst>
            <a:gd name="adj1" fmla="val 1800000"/>
            <a:gd name="adj2" fmla="val 90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Economic Vitality</a:t>
          </a:r>
        </a:p>
      </dsp:txBody>
      <dsp:txXfrm>
        <a:off x="1225129" y="2088642"/>
        <a:ext cx="1468576" cy="717970"/>
      </dsp:txXfrm>
    </dsp:sp>
    <dsp:sp modelId="{E0B7D003-5937-44EA-A3E6-854F847ECE8A}">
      <dsp:nvSpPr>
        <dsp:cNvPr id="0" name=""/>
        <dsp:cNvSpPr/>
      </dsp:nvSpPr>
      <dsp:spPr>
        <a:xfrm>
          <a:off x="515969" y="212127"/>
          <a:ext cx="2741343" cy="2741343"/>
        </a:xfrm>
        <a:prstGeom prst="pie">
          <a:avLst>
            <a:gd name="adj1" fmla="val 90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Community Health</a:t>
          </a:r>
        </a:p>
      </dsp:txBody>
      <dsp:txXfrm>
        <a:off x="833508" y="793031"/>
        <a:ext cx="979051" cy="815876"/>
      </dsp:txXfrm>
    </dsp:sp>
    <dsp:sp modelId="{B6A411F1-70D2-4F8B-AA12-5061A1A8542F}">
      <dsp:nvSpPr>
        <dsp:cNvPr id="0" name=""/>
        <dsp:cNvSpPr/>
      </dsp:nvSpPr>
      <dsp:spPr>
        <a:xfrm>
          <a:off x="459411" y="42425"/>
          <a:ext cx="3080747" cy="3080747"/>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0B89EAA-D60B-4BEB-810F-3B8E3E8A82F1}">
      <dsp:nvSpPr>
        <dsp:cNvPr id="0" name=""/>
        <dsp:cNvSpPr/>
      </dsp:nvSpPr>
      <dsp:spPr>
        <a:xfrm>
          <a:off x="402726" y="140157"/>
          <a:ext cx="3080747" cy="3080747"/>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BD7217F-044E-4B7E-A61D-20B8A64F7BAD}">
      <dsp:nvSpPr>
        <dsp:cNvPr id="0" name=""/>
        <dsp:cNvSpPr/>
      </dsp:nvSpPr>
      <dsp:spPr>
        <a:xfrm>
          <a:off x="346041" y="42425"/>
          <a:ext cx="3080747" cy="3080747"/>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9D6D4C-DB28-F74E-B61B-1CD4AE5341F2}">
      <dsp:nvSpPr>
        <dsp:cNvPr id="0" name=""/>
        <dsp:cNvSpPr/>
      </dsp:nvSpPr>
      <dsp:spPr>
        <a:xfrm>
          <a:off x="1695450" y="54391"/>
          <a:ext cx="2610802" cy="2610802"/>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66750">
            <a:lnSpc>
              <a:spcPct val="100000"/>
            </a:lnSpc>
            <a:spcBef>
              <a:spcPct val="0"/>
            </a:spcBef>
            <a:spcAft>
              <a:spcPct val="35000"/>
            </a:spcAft>
            <a:buNone/>
          </a:pPr>
          <a:r>
            <a:rPr lang="en-US" sz="1500" kern="1200" dirty="0"/>
            <a:t>Health systems, community health centers, local practices in underserved communities</a:t>
          </a:r>
        </a:p>
      </dsp:txBody>
      <dsp:txXfrm>
        <a:off x="2043557" y="511282"/>
        <a:ext cx="1914588" cy="1174860"/>
      </dsp:txXfrm>
    </dsp:sp>
    <dsp:sp modelId="{BF46DA51-2B54-A942-BFF1-F6BC6B46526D}">
      <dsp:nvSpPr>
        <dsp:cNvPr id="0" name=""/>
        <dsp:cNvSpPr/>
      </dsp:nvSpPr>
      <dsp:spPr>
        <a:xfrm>
          <a:off x="2637515" y="1686143"/>
          <a:ext cx="2610802" cy="2610802"/>
        </a:xfrm>
        <a:prstGeom prst="ellipse">
          <a:avLst/>
        </a:prstGeom>
        <a:solidFill>
          <a:schemeClr val="accent5">
            <a:alpha val="50000"/>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66750">
            <a:lnSpc>
              <a:spcPct val="100000"/>
            </a:lnSpc>
            <a:spcBef>
              <a:spcPct val="0"/>
            </a:spcBef>
            <a:spcAft>
              <a:spcPct val="35000"/>
            </a:spcAft>
            <a:buNone/>
          </a:pPr>
          <a:r>
            <a:rPr lang="en-US" sz="1500" kern="1200" dirty="0"/>
            <a:t>K-12 partners, an array of health professions pipeline programs, and higher education partners</a:t>
          </a:r>
        </a:p>
      </dsp:txBody>
      <dsp:txXfrm>
        <a:off x="3435985" y="2360600"/>
        <a:ext cx="1566481" cy="1435941"/>
      </dsp:txXfrm>
    </dsp:sp>
    <dsp:sp modelId="{B0657152-8533-E542-A3C1-AA335E75BF82}">
      <dsp:nvSpPr>
        <dsp:cNvPr id="0" name=""/>
        <dsp:cNvSpPr/>
      </dsp:nvSpPr>
      <dsp:spPr>
        <a:xfrm>
          <a:off x="753386" y="1686143"/>
          <a:ext cx="2610802" cy="2610802"/>
        </a:xfrm>
        <a:prstGeom prst="ellipse">
          <a:avLst/>
        </a:prstGeom>
        <a:solidFill>
          <a:schemeClr val="accent5">
            <a:alpha val="50000"/>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66750">
            <a:lnSpc>
              <a:spcPct val="100000"/>
            </a:lnSpc>
            <a:spcBef>
              <a:spcPct val="0"/>
            </a:spcBef>
            <a:spcAft>
              <a:spcPct val="35000"/>
            </a:spcAft>
            <a:buNone/>
          </a:pPr>
          <a:r>
            <a:rPr lang="en-US" sz="1500" kern="1200" dirty="0"/>
            <a:t>Engagement of the business community with a vested interest in health and wellness</a:t>
          </a:r>
        </a:p>
      </dsp:txBody>
      <dsp:txXfrm>
        <a:off x="999236" y="2360600"/>
        <a:ext cx="1566481" cy="143594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3970E2-E291-5B44-94F0-CEB9DAA5AA9F}">
      <dsp:nvSpPr>
        <dsp:cNvPr id="0" name=""/>
        <dsp:cNvSpPr/>
      </dsp:nvSpPr>
      <dsp:spPr>
        <a:xfrm>
          <a:off x="0" y="3736288"/>
          <a:ext cx="1295400" cy="612969"/>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129" tIns="99568" rIns="92129" bIns="99568" numCol="1" spcCol="1270" anchor="ctr" anchorCtr="0">
          <a:noAutofit/>
        </a:bodyPr>
        <a:lstStyle/>
        <a:p>
          <a:pPr marL="0" lvl="0" indent="0" algn="ctr" defTabSz="622300">
            <a:lnSpc>
              <a:spcPct val="90000"/>
            </a:lnSpc>
            <a:spcBef>
              <a:spcPct val="0"/>
            </a:spcBef>
            <a:spcAft>
              <a:spcPct val="35000"/>
            </a:spcAft>
            <a:buNone/>
          </a:pPr>
          <a:r>
            <a:rPr lang="en-US" sz="1400" kern="1200"/>
            <a:t>Share</a:t>
          </a:r>
        </a:p>
      </dsp:txBody>
      <dsp:txXfrm>
        <a:off x="0" y="3736288"/>
        <a:ext cx="1295400" cy="612969"/>
      </dsp:txXfrm>
    </dsp:sp>
    <dsp:sp modelId="{4CBFD81F-98BF-3C45-A867-E4F85F560323}">
      <dsp:nvSpPr>
        <dsp:cNvPr id="0" name=""/>
        <dsp:cNvSpPr/>
      </dsp:nvSpPr>
      <dsp:spPr>
        <a:xfrm>
          <a:off x="1295400" y="3736288"/>
          <a:ext cx="3886200" cy="612969"/>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830" tIns="139700" rIns="78830" bIns="139700" numCol="1" spcCol="1270" anchor="ctr" anchorCtr="0">
          <a:noAutofit/>
        </a:bodyPr>
        <a:lstStyle/>
        <a:p>
          <a:pPr marL="0" lvl="0" indent="0" algn="l" defTabSz="488950">
            <a:lnSpc>
              <a:spcPct val="90000"/>
            </a:lnSpc>
            <a:spcBef>
              <a:spcPct val="0"/>
            </a:spcBef>
            <a:spcAft>
              <a:spcPct val="35000"/>
            </a:spcAft>
            <a:buNone/>
          </a:pPr>
          <a:r>
            <a:rPr lang="en-US" sz="1100" kern="1200" dirty="0"/>
            <a:t>Share the successes with existing and prospective stakeholders to affirm and strengthen the local alliances</a:t>
          </a:r>
        </a:p>
      </dsp:txBody>
      <dsp:txXfrm>
        <a:off x="1295400" y="3736288"/>
        <a:ext cx="3886200" cy="612969"/>
      </dsp:txXfrm>
    </dsp:sp>
    <dsp:sp modelId="{BD394F9B-3520-1B45-89F0-D1BA79CB171F}">
      <dsp:nvSpPr>
        <dsp:cNvPr id="0" name=""/>
        <dsp:cNvSpPr/>
      </dsp:nvSpPr>
      <dsp:spPr>
        <a:xfrm rot="10800000">
          <a:off x="0" y="2802736"/>
          <a:ext cx="1295400" cy="942746"/>
        </a:xfrm>
        <a:prstGeom prst="upArrowCallout">
          <a:avLst>
            <a:gd name="adj1" fmla="val 5000"/>
            <a:gd name="adj2" fmla="val 10000"/>
            <a:gd name="adj3" fmla="val 15000"/>
            <a:gd name="adj4" fmla="val 64977"/>
          </a:avLst>
        </a:prstGeom>
        <a:solidFill>
          <a:schemeClr val="accent5">
            <a:hueOff val="-1689636"/>
            <a:satOff val="-4355"/>
            <a:lumOff val="-2941"/>
            <a:alphaOff val="0"/>
          </a:schemeClr>
        </a:solidFill>
        <a:ln w="12700" cap="flat" cmpd="sng" algn="ctr">
          <a:solidFill>
            <a:schemeClr val="accent5">
              <a:hueOff val="-1689636"/>
              <a:satOff val="-4355"/>
              <a:lumOff val="-294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129" tIns="99568" rIns="92129" bIns="99568" numCol="1" spcCol="1270" anchor="ctr" anchorCtr="0">
          <a:noAutofit/>
        </a:bodyPr>
        <a:lstStyle/>
        <a:p>
          <a:pPr marL="0" lvl="0" indent="0" algn="ctr" defTabSz="622300">
            <a:lnSpc>
              <a:spcPct val="90000"/>
            </a:lnSpc>
            <a:spcBef>
              <a:spcPct val="0"/>
            </a:spcBef>
            <a:spcAft>
              <a:spcPct val="35000"/>
            </a:spcAft>
            <a:buNone/>
          </a:pPr>
          <a:r>
            <a:rPr lang="en-US" sz="1400" kern="1200"/>
            <a:t>Assess</a:t>
          </a:r>
        </a:p>
      </dsp:txBody>
      <dsp:txXfrm rot="-10800000">
        <a:off x="0" y="2802736"/>
        <a:ext cx="1295400" cy="612785"/>
      </dsp:txXfrm>
    </dsp:sp>
    <dsp:sp modelId="{9A029956-49CF-8D4B-8E54-E28E6F7A9701}">
      <dsp:nvSpPr>
        <dsp:cNvPr id="0" name=""/>
        <dsp:cNvSpPr/>
      </dsp:nvSpPr>
      <dsp:spPr>
        <a:xfrm>
          <a:off x="1295400" y="2802736"/>
          <a:ext cx="3886200" cy="612785"/>
        </a:xfrm>
        <a:prstGeom prst="rect">
          <a:avLst/>
        </a:prstGeom>
        <a:solidFill>
          <a:schemeClr val="accent5">
            <a:tint val="40000"/>
            <a:alpha val="90000"/>
            <a:hueOff val="-1684941"/>
            <a:satOff val="-5708"/>
            <a:lumOff val="-732"/>
            <a:alphaOff val="0"/>
          </a:schemeClr>
        </a:solidFill>
        <a:ln w="12700" cap="flat" cmpd="sng" algn="ctr">
          <a:solidFill>
            <a:schemeClr val="accent5">
              <a:tint val="40000"/>
              <a:alpha val="90000"/>
              <a:hueOff val="-1684941"/>
              <a:satOff val="-5708"/>
              <a:lumOff val="-73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830" tIns="139700" rIns="78830" bIns="139700" numCol="1" spcCol="1270" anchor="ctr" anchorCtr="0">
          <a:noAutofit/>
        </a:bodyPr>
        <a:lstStyle/>
        <a:p>
          <a:pPr marL="0" lvl="0" indent="0" algn="l" defTabSz="488950">
            <a:lnSpc>
              <a:spcPct val="90000"/>
            </a:lnSpc>
            <a:spcBef>
              <a:spcPct val="0"/>
            </a:spcBef>
            <a:spcAft>
              <a:spcPct val="35000"/>
            </a:spcAft>
            <a:buNone/>
          </a:pPr>
          <a:r>
            <a:rPr lang="en-US" sz="1100" kern="1200"/>
            <a:t>Assess the impact</a:t>
          </a:r>
        </a:p>
      </dsp:txBody>
      <dsp:txXfrm>
        <a:off x="1295400" y="2802736"/>
        <a:ext cx="3886200" cy="612785"/>
      </dsp:txXfrm>
    </dsp:sp>
    <dsp:sp modelId="{AE74D460-DE4E-F640-A614-D54ECDA44076}">
      <dsp:nvSpPr>
        <dsp:cNvPr id="0" name=""/>
        <dsp:cNvSpPr/>
      </dsp:nvSpPr>
      <dsp:spPr>
        <a:xfrm rot="10800000">
          <a:off x="0" y="1869184"/>
          <a:ext cx="1295400" cy="942746"/>
        </a:xfrm>
        <a:prstGeom prst="upArrowCallout">
          <a:avLst>
            <a:gd name="adj1" fmla="val 5000"/>
            <a:gd name="adj2" fmla="val 10000"/>
            <a:gd name="adj3" fmla="val 15000"/>
            <a:gd name="adj4" fmla="val 64977"/>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129" tIns="99568" rIns="92129" bIns="99568" numCol="1" spcCol="1270" anchor="ctr" anchorCtr="0">
          <a:noAutofit/>
        </a:bodyPr>
        <a:lstStyle/>
        <a:p>
          <a:pPr marL="0" lvl="0" indent="0" algn="ctr" defTabSz="622300">
            <a:lnSpc>
              <a:spcPct val="90000"/>
            </a:lnSpc>
            <a:spcBef>
              <a:spcPct val="0"/>
            </a:spcBef>
            <a:spcAft>
              <a:spcPct val="35000"/>
            </a:spcAft>
            <a:buNone/>
          </a:pPr>
          <a:r>
            <a:rPr lang="en-US" sz="1400" kern="1200"/>
            <a:t>Enact</a:t>
          </a:r>
        </a:p>
      </dsp:txBody>
      <dsp:txXfrm rot="-10800000">
        <a:off x="0" y="1869184"/>
        <a:ext cx="1295400" cy="612785"/>
      </dsp:txXfrm>
    </dsp:sp>
    <dsp:sp modelId="{153E701B-9C47-FC4F-9068-3FC192651E77}">
      <dsp:nvSpPr>
        <dsp:cNvPr id="0" name=""/>
        <dsp:cNvSpPr/>
      </dsp:nvSpPr>
      <dsp:spPr>
        <a:xfrm>
          <a:off x="1295400" y="1869184"/>
          <a:ext cx="3886200" cy="612785"/>
        </a:xfrm>
        <a:prstGeom prst="rect">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3369881"/>
              <a:satOff val="-11416"/>
              <a:lumOff val="-146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830" tIns="139700" rIns="78830" bIns="139700" numCol="1" spcCol="1270" anchor="ctr" anchorCtr="0">
          <a:noAutofit/>
        </a:bodyPr>
        <a:lstStyle/>
        <a:p>
          <a:pPr marL="0" lvl="0" indent="0" algn="l" defTabSz="488950">
            <a:lnSpc>
              <a:spcPct val="90000"/>
            </a:lnSpc>
            <a:spcBef>
              <a:spcPct val="0"/>
            </a:spcBef>
            <a:spcAft>
              <a:spcPct val="35000"/>
            </a:spcAft>
            <a:buNone/>
          </a:pPr>
          <a:r>
            <a:rPr lang="en-US" sz="1100" kern="1200" dirty="0"/>
            <a:t>Enact the effort with partners to engage youth and adults in the health of their communities and health career opportunities</a:t>
          </a:r>
        </a:p>
      </dsp:txBody>
      <dsp:txXfrm>
        <a:off x="1295400" y="1869184"/>
        <a:ext cx="3886200" cy="612785"/>
      </dsp:txXfrm>
    </dsp:sp>
    <dsp:sp modelId="{CCA645FE-780E-B744-974F-D6E552BF8A5B}">
      <dsp:nvSpPr>
        <dsp:cNvPr id="0" name=""/>
        <dsp:cNvSpPr/>
      </dsp:nvSpPr>
      <dsp:spPr>
        <a:xfrm rot="10800000">
          <a:off x="0" y="935632"/>
          <a:ext cx="1295400" cy="942746"/>
        </a:xfrm>
        <a:prstGeom prst="upArrowCallout">
          <a:avLst>
            <a:gd name="adj1" fmla="val 5000"/>
            <a:gd name="adj2" fmla="val 10000"/>
            <a:gd name="adj3" fmla="val 15000"/>
            <a:gd name="adj4" fmla="val 64977"/>
          </a:avLst>
        </a:prstGeom>
        <a:solidFill>
          <a:schemeClr val="accent5">
            <a:hueOff val="-5068907"/>
            <a:satOff val="-13064"/>
            <a:lumOff val="-8824"/>
            <a:alphaOff val="0"/>
          </a:schemeClr>
        </a:solidFill>
        <a:ln w="12700" cap="flat" cmpd="sng" algn="ctr">
          <a:solidFill>
            <a:schemeClr val="accent5">
              <a:hueOff val="-5068907"/>
              <a:satOff val="-13064"/>
              <a:lumOff val="-882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129" tIns="99568" rIns="92129" bIns="99568" numCol="1" spcCol="1270" anchor="ctr" anchorCtr="0">
          <a:noAutofit/>
        </a:bodyPr>
        <a:lstStyle/>
        <a:p>
          <a:pPr marL="0" lvl="0" indent="0" algn="ctr" defTabSz="622300">
            <a:lnSpc>
              <a:spcPct val="90000"/>
            </a:lnSpc>
            <a:spcBef>
              <a:spcPct val="0"/>
            </a:spcBef>
            <a:spcAft>
              <a:spcPct val="35000"/>
            </a:spcAft>
            <a:buNone/>
          </a:pPr>
          <a:r>
            <a:rPr lang="en-US" sz="1400" kern="1200"/>
            <a:t>Develop</a:t>
          </a:r>
        </a:p>
      </dsp:txBody>
      <dsp:txXfrm rot="-10800000">
        <a:off x="0" y="935632"/>
        <a:ext cx="1295400" cy="612785"/>
      </dsp:txXfrm>
    </dsp:sp>
    <dsp:sp modelId="{3302FAD3-E759-AA44-8D84-BE8CFD8E64B1}">
      <dsp:nvSpPr>
        <dsp:cNvPr id="0" name=""/>
        <dsp:cNvSpPr/>
      </dsp:nvSpPr>
      <dsp:spPr>
        <a:xfrm>
          <a:off x="1295400" y="935632"/>
          <a:ext cx="3886200" cy="612785"/>
        </a:xfrm>
        <a:prstGeom prst="rect">
          <a:avLst/>
        </a:prstGeom>
        <a:solidFill>
          <a:schemeClr val="accent5">
            <a:tint val="40000"/>
            <a:alpha val="90000"/>
            <a:hueOff val="-5054821"/>
            <a:satOff val="-17124"/>
            <a:lumOff val="-2196"/>
            <a:alphaOff val="0"/>
          </a:schemeClr>
        </a:solidFill>
        <a:ln w="12700" cap="flat" cmpd="sng" algn="ctr">
          <a:solidFill>
            <a:schemeClr val="accent5">
              <a:tint val="40000"/>
              <a:alpha val="90000"/>
              <a:hueOff val="-5054821"/>
              <a:satOff val="-17124"/>
              <a:lumOff val="-219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830" tIns="139700" rIns="78830" bIns="139700" numCol="1" spcCol="1270" anchor="ctr" anchorCtr="0">
          <a:noAutofit/>
        </a:bodyPr>
        <a:lstStyle/>
        <a:p>
          <a:pPr marL="0" lvl="0" indent="0" algn="l" defTabSz="488950">
            <a:lnSpc>
              <a:spcPct val="90000"/>
            </a:lnSpc>
            <a:spcBef>
              <a:spcPct val="0"/>
            </a:spcBef>
            <a:spcAft>
              <a:spcPct val="35000"/>
            </a:spcAft>
            <a:buNone/>
          </a:pPr>
          <a:r>
            <a:rPr lang="en-US" sz="1100" kern="1200" dirty="0"/>
            <a:t>Develop local alliances devoted to advancing community health initiatives, educational pathways, and a future healthcare workforce to meet the health needs of the community.</a:t>
          </a:r>
        </a:p>
      </dsp:txBody>
      <dsp:txXfrm>
        <a:off x="1295400" y="935632"/>
        <a:ext cx="3886200" cy="612785"/>
      </dsp:txXfrm>
    </dsp:sp>
    <dsp:sp modelId="{2192B4E2-C4F3-FC40-949C-8CBC95AE9894}">
      <dsp:nvSpPr>
        <dsp:cNvPr id="0" name=""/>
        <dsp:cNvSpPr/>
      </dsp:nvSpPr>
      <dsp:spPr>
        <a:xfrm rot="10800000">
          <a:off x="0" y="2080"/>
          <a:ext cx="1295400" cy="942746"/>
        </a:xfrm>
        <a:prstGeom prst="upArrowCallout">
          <a:avLst>
            <a:gd name="adj1" fmla="val 5000"/>
            <a:gd name="adj2" fmla="val 10000"/>
            <a:gd name="adj3" fmla="val 15000"/>
            <a:gd name="adj4" fmla="val 64977"/>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129" tIns="99568" rIns="92129" bIns="99568" numCol="1" spcCol="1270" anchor="ctr" anchorCtr="0">
          <a:noAutofit/>
        </a:bodyPr>
        <a:lstStyle/>
        <a:p>
          <a:pPr marL="0" lvl="0" indent="0" algn="ctr" defTabSz="622300">
            <a:lnSpc>
              <a:spcPct val="90000"/>
            </a:lnSpc>
            <a:spcBef>
              <a:spcPct val="0"/>
            </a:spcBef>
            <a:spcAft>
              <a:spcPct val="35000"/>
            </a:spcAft>
            <a:buNone/>
          </a:pPr>
          <a:r>
            <a:rPr lang="en-US" sz="1400" kern="1200"/>
            <a:t>Identify and define</a:t>
          </a:r>
        </a:p>
      </dsp:txBody>
      <dsp:txXfrm rot="-10800000">
        <a:off x="0" y="2080"/>
        <a:ext cx="1295400" cy="612785"/>
      </dsp:txXfrm>
    </dsp:sp>
    <dsp:sp modelId="{7211BD05-0D20-3B44-A19D-F002ED0C3280}">
      <dsp:nvSpPr>
        <dsp:cNvPr id="0" name=""/>
        <dsp:cNvSpPr/>
      </dsp:nvSpPr>
      <dsp:spPr>
        <a:xfrm>
          <a:off x="1295400" y="2080"/>
          <a:ext cx="3886200" cy="612785"/>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830" tIns="139700" rIns="78830" bIns="139700" numCol="1" spcCol="1270" anchor="ctr" anchorCtr="0">
          <a:noAutofit/>
        </a:bodyPr>
        <a:lstStyle/>
        <a:p>
          <a:pPr marL="0" lvl="0" indent="0" algn="l" defTabSz="488950">
            <a:lnSpc>
              <a:spcPct val="90000"/>
            </a:lnSpc>
            <a:spcBef>
              <a:spcPct val="0"/>
            </a:spcBef>
            <a:spcAft>
              <a:spcPct val="35000"/>
            </a:spcAft>
            <a:buNone/>
          </a:pPr>
          <a:r>
            <a:rPr lang="en-US" sz="1100" kern="1200" dirty="0"/>
            <a:t>Identify and define the essential health and health workforce challenges and opportunities in underserved communities to serve as the common ground for an alliance. </a:t>
          </a:r>
        </a:p>
      </dsp:txBody>
      <dsp:txXfrm>
        <a:off x="1295400" y="2080"/>
        <a:ext cx="3886200" cy="61278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2CE3D7-7770-41F8-BF00-389DEDE9A916}">
      <dsp:nvSpPr>
        <dsp:cNvPr id="0" name=""/>
        <dsp:cNvSpPr/>
      </dsp:nvSpPr>
      <dsp:spPr>
        <a:xfrm>
          <a:off x="878994" y="0"/>
          <a:ext cx="1289738" cy="1289803"/>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A1485F-637F-43F2-9093-46C8DEDA78CD}">
      <dsp:nvSpPr>
        <dsp:cNvPr id="0" name=""/>
        <dsp:cNvSpPr/>
      </dsp:nvSpPr>
      <dsp:spPr>
        <a:xfrm>
          <a:off x="2118877" y="382611"/>
          <a:ext cx="1910441" cy="5129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about a pressing health concern</a:t>
          </a:r>
        </a:p>
      </dsp:txBody>
      <dsp:txXfrm>
        <a:off x="2118877" y="382611"/>
        <a:ext cx="1910441" cy="512923"/>
      </dsp:txXfrm>
    </dsp:sp>
    <dsp:sp modelId="{C7AC8129-4F12-4080-85FF-72EF348DBF36}">
      <dsp:nvSpPr>
        <dsp:cNvPr id="0" name=""/>
        <dsp:cNvSpPr/>
      </dsp:nvSpPr>
      <dsp:spPr>
        <a:xfrm>
          <a:off x="1138740" y="467126"/>
          <a:ext cx="769762" cy="359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u="sng" kern="1200" dirty="0"/>
            <a:t>Identify and learn</a:t>
          </a:r>
          <a:endParaRPr lang="en-US" sz="1100" kern="1200" dirty="0"/>
        </a:p>
      </dsp:txBody>
      <dsp:txXfrm>
        <a:off x="1138740" y="467126"/>
        <a:ext cx="769762" cy="359712"/>
      </dsp:txXfrm>
    </dsp:sp>
    <dsp:sp modelId="{0FF786B1-1505-4331-9A48-13E809C67412}">
      <dsp:nvSpPr>
        <dsp:cNvPr id="0" name=""/>
        <dsp:cNvSpPr/>
      </dsp:nvSpPr>
      <dsp:spPr>
        <a:xfrm>
          <a:off x="520693" y="741074"/>
          <a:ext cx="1289738" cy="1289803"/>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AF0F8F-BB88-400F-B8EF-2B63CD32F175}">
      <dsp:nvSpPr>
        <dsp:cNvPr id="0" name=""/>
        <dsp:cNvSpPr/>
      </dsp:nvSpPr>
      <dsp:spPr>
        <a:xfrm>
          <a:off x="1751268" y="1141145"/>
          <a:ext cx="2278050" cy="5129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with partners and resources</a:t>
          </a:r>
        </a:p>
      </dsp:txBody>
      <dsp:txXfrm>
        <a:off x="1751268" y="1141145"/>
        <a:ext cx="2278050" cy="512923"/>
      </dsp:txXfrm>
    </dsp:sp>
    <dsp:sp modelId="{3B57E6B4-CC47-44FE-A8C8-1A848EBBF72B}">
      <dsp:nvSpPr>
        <dsp:cNvPr id="0" name=""/>
        <dsp:cNvSpPr/>
      </dsp:nvSpPr>
      <dsp:spPr>
        <a:xfrm>
          <a:off x="803995" y="1209867"/>
          <a:ext cx="719747" cy="359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u="sng" kern="1200" dirty="0"/>
            <a:t>Develop a Program</a:t>
          </a:r>
          <a:endParaRPr lang="en-US" sz="1400" kern="1200" dirty="0"/>
        </a:p>
      </dsp:txBody>
      <dsp:txXfrm>
        <a:off x="803995" y="1209867"/>
        <a:ext cx="719747" cy="359712"/>
      </dsp:txXfrm>
    </dsp:sp>
    <dsp:sp modelId="{690B26BB-0EE2-4785-B2F8-60D40F1BCDB0}">
      <dsp:nvSpPr>
        <dsp:cNvPr id="0" name=""/>
        <dsp:cNvSpPr/>
      </dsp:nvSpPr>
      <dsp:spPr>
        <a:xfrm>
          <a:off x="878994" y="1485480"/>
          <a:ext cx="1289738" cy="1289803"/>
        </a:xfrm>
        <a:prstGeom prst="circularArrow">
          <a:avLst>
            <a:gd name="adj1" fmla="val 10980"/>
            <a:gd name="adj2" fmla="val 1142322"/>
            <a:gd name="adj3" fmla="val 4500000"/>
            <a:gd name="adj4" fmla="val 135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C0A515-74E8-4DCA-910D-917173CB296D}">
      <dsp:nvSpPr>
        <dsp:cNvPr id="0" name=""/>
        <dsp:cNvSpPr/>
      </dsp:nvSpPr>
      <dsp:spPr>
        <a:xfrm>
          <a:off x="2122039" y="1846476"/>
          <a:ext cx="1907279" cy="5129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with partners and resources</a:t>
          </a:r>
          <a:endParaRPr lang="en-US" sz="1400" u="sng" kern="1200" dirty="0"/>
        </a:p>
      </dsp:txBody>
      <dsp:txXfrm>
        <a:off x="2122039" y="1846476"/>
        <a:ext cx="1907279" cy="512923"/>
      </dsp:txXfrm>
    </dsp:sp>
    <dsp:sp modelId="{1AA1ACA7-CFCA-4C69-B367-84D19D48C09F}">
      <dsp:nvSpPr>
        <dsp:cNvPr id="0" name=""/>
        <dsp:cNvSpPr/>
      </dsp:nvSpPr>
      <dsp:spPr>
        <a:xfrm>
          <a:off x="1163748" y="1952191"/>
          <a:ext cx="719747" cy="359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u="sng" kern="1200" dirty="0"/>
            <a:t>Enact the Program</a:t>
          </a:r>
          <a:endParaRPr lang="en-US" sz="1100" u="sng" kern="1200" dirty="0"/>
        </a:p>
      </dsp:txBody>
      <dsp:txXfrm>
        <a:off x="1163748" y="1952191"/>
        <a:ext cx="719747" cy="359712"/>
      </dsp:txXfrm>
    </dsp:sp>
    <dsp:sp modelId="{FE1320FE-8C4B-4634-A2DC-6DDB4ED38119}">
      <dsp:nvSpPr>
        <dsp:cNvPr id="0" name=""/>
        <dsp:cNvSpPr/>
      </dsp:nvSpPr>
      <dsp:spPr>
        <a:xfrm>
          <a:off x="520693" y="2227804"/>
          <a:ext cx="1289738" cy="1289803"/>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E8BC69-91E2-4191-B01F-0E793EA8674F}">
      <dsp:nvSpPr>
        <dsp:cNvPr id="0" name=""/>
        <dsp:cNvSpPr/>
      </dsp:nvSpPr>
      <dsp:spPr>
        <a:xfrm>
          <a:off x="1923014" y="2595069"/>
          <a:ext cx="2106304" cy="5129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the benefits and limitations of the program </a:t>
          </a:r>
        </a:p>
      </dsp:txBody>
      <dsp:txXfrm>
        <a:off x="1923014" y="2595069"/>
        <a:ext cx="2106304" cy="512923"/>
      </dsp:txXfrm>
    </dsp:sp>
    <dsp:sp modelId="{64D979B5-1643-4E29-8374-93E402CA49CE}">
      <dsp:nvSpPr>
        <dsp:cNvPr id="0" name=""/>
        <dsp:cNvSpPr/>
      </dsp:nvSpPr>
      <dsp:spPr>
        <a:xfrm>
          <a:off x="803995" y="2694931"/>
          <a:ext cx="719747" cy="359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u="sng" kern="1200" dirty="0"/>
            <a:t>Assess</a:t>
          </a:r>
          <a:endParaRPr lang="en-US" sz="1100" u="sng" kern="1200" dirty="0"/>
        </a:p>
      </dsp:txBody>
      <dsp:txXfrm>
        <a:off x="803995" y="2694931"/>
        <a:ext cx="719747" cy="359712"/>
      </dsp:txXfrm>
    </dsp:sp>
    <dsp:sp modelId="{F373C249-46FD-4CA5-8B28-54A032C22503}">
      <dsp:nvSpPr>
        <dsp:cNvPr id="0" name=""/>
        <dsp:cNvSpPr/>
      </dsp:nvSpPr>
      <dsp:spPr>
        <a:xfrm>
          <a:off x="970686" y="3054644"/>
          <a:ext cx="1108047" cy="1108697"/>
        </a:xfrm>
        <a:prstGeom prst="blockArc">
          <a:avLst>
            <a:gd name="adj1" fmla="val 13500000"/>
            <a:gd name="adj2" fmla="val 10800000"/>
            <a:gd name="adj3" fmla="val 1274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FA5A4D-AC2F-4359-8314-47FB8F7A5B7E}">
      <dsp:nvSpPr>
        <dsp:cNvPr id="0" name=""/>
        <dsp:cNvSpPr/>
      </dsp:nvSpPr>
      <dsp:spPr>
        <a:xfrm>
          <a:off x="2258519" y="3376833"/>
          <a:ext cx="1770799" cy="5129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b="0" u="none" kern="1200" dirty="0"/>
            <a:t>the program with the broader community</a:t>
          </a:r>
        </a:p>
      </dsp:txBody>
      <dsp:txXfrm>
        <a:off x="2258519" y="3376833"/>
        <a:ext cx="1770799" cy="512923"/>
      </dsp:txXfrm>
    </dsp:sp>
    <dsp:sp modelId="{7CD4F407-9A71-4A8E-AA0F-F626ECDFB827}">
      <dsp:nvSpPr>
        <dsp:cNvPr id="0" name=""/>
        <dsp:cNvSpPr/>
      </dsp:nvSpPr>
      <dsp:spPr>
        <a:xfrm>
          <a:off x="1163748" y="3437671"/>
          <a:ext cx="719747" cy="359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u="sng" kern="1200" dirty="0"/>
            <a:t>Share</a:t>
          </a:r>
        </a:p>
      </dsp:txBody>
      <dsp:txXfrm>
        <a:off x="1163748" y="3437671"/>
        <a:ext cx="719747" cy="35971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2206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08705" y="0"/>
            <a:ext cx="3066733" cy="422069"/>
          </a:xfrm>
          <a:prstGeom prst="rect">
            <a:avLst/>
          </a:prstGeom>
        </p:spPr>
        <p:txBody>
          <a:bodyPr vert="horz" lIns="91440" tIns="45720" rIns="91440" bIns="45720" rtlCol="0"/>
          <a:lstStyle>
            <a:lvl1pPr algn="r">
              <a:defRPr sz="1200"/>
            </a:lvl1pPr>
          </a:lstStyle>
          <a:p>
            <a:fld id="{2FEF4C9A-9C3E-49D8-90F2-A805624747AC}" type="datetimeFigureOut">
              <a:rPr lang="en-US" smtClean="0"/>
              <a:t>8/4/2022</a:t>
            </a:fld>
            <a:endParaRPr lang="en-US"/>
          </a:p>
        </p:txBody>
      </p:sp>
      <p:sp>
        <p:nvSpPr>
          <p:cNvPr id="4" name="Slide Image Placeholder 3"/>
          <p:cNvSpPr>
            <a:spLocks noGrp="1" noRot="1" noChangeAspect="1"/>
          </p:cNvSpPr>
          <p:nvPr>
            <p:ph type="sldImg" idx="2"/>
          </p:nvPr>
        </p:nvSpPr>
        <p:spPr>
          <a:xfrm>
            <a:off x="1644650" y="1050925"/>
            <a:ext cx="3787775" cy="284003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7708" y="4048354"/>
            <a:ext cx="5661660" cy="331228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7990095"/>
            <a:ext cx="3066733" cy="42206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7990095"/>
            <a:ext cx="3066733" cy="422068"/>
          </a:xfrm>
          <a:prstGeom prst="rect">
            <a:avLst/>
          </a:prstGeom>
        </p:spPr>
        <p:txBody>
          <a:bodyPr vert="horz" lIns="91440" tIns="45720" rIns="91440" bIns="45720" rtlCol="0" anchor="b"/>
          <a:lstStyle>
            <a:lvl1pPr algn="r">
              <a:defRPr sz="1200"/>
            </a:lvl1pPr>
          </a:lstStyle>
          <a:p>
            <a:fld id="{171D6188-F171-4062-ABC6-5991CD6A9925}" type="slidenum">
              <a:rPr lang="en-US" smtClean="0"/>
              <a:t>‹#›</a:t>
            </a:fld>
            <a:endParaRPr lang="en-US"/>
          </a:p>
        </p:txBody>
      </p:sp>
    </p:spTree>
    <p:extLst>
      <p:ext uri="{BB962C8B-B14F-4D97-AF65-F5344CB8AC3E}">
        <p14:creationId xmlns:p14="http://schemas.microsoft.com/office/powerpoint/2010/main" val="1100822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aplu.org/members/commissions/food-environment-and-renewable-resources/board-on-agriculture-assembly/cooperative-extension-section/ecop-members/ecop-documents/2021%20EquityHealth%20Sum.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2ub9uy20anky3zjffr2svyxq-wpengine.netdna-ssl.com/wp-content/uploads/2021/04/2021_HealthValueDashboard_Snapshot.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2ub9uy20anky3zjffr2svyxq-wpengine.netdna-ssl.com/wp-content/uploads/2021/04/2021_HealthValueDashboard_ES.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a:t>
            </a:r>
          </a:p>
        </p:txBody>
      </p:sp>
      <p:sp>
        <p:nvSpPr>
          <p:cNvPr id="4" name="Slide Number Placeholder 3"/>
          <p:cNvSpPr>
            <a:spLocks noGrp="1"/>
          </p:cNvSpPr>
          <p:nvPr>
            <p:ph type="sldNum" sz="quarter" idx="5"/>
          </p:nvPr>
        </p:nvSpPr>
        <p:spPr/>
        <p:txBody>
          <a:bodyPr/>
          <a:lstStyle/>
          <a:p>
            <a:fld id="{171D6188-F171-4062-ABC6-5991CD6A9925}" type="slidenum">
              <a:rPr lang="en-US" smtClean="0"/>
              <a:t>1</a:t>
            </a:fld>
            <a:endParaRPr lang="en-US"/>
          </a:p>
        </p:txBody>
      </p:sp>
    </p:spTree>
    <p:extLst>
      <p:ext uri="{BB962C8B-B14F-4D97-AF65-F5344CB8AC3E}">
        <p14:creationId xmlns:p14="http://schemas.microsoft.com/office/powerpoint/2010/main" val="7505962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Microsoft Word - Health Framework Popular Version Final.docx (aplu.org)</a:t>
            </a:r>
            <a:endParaRPr lang="en-US" dirty="0"/>
          </a:p>
          <a:p>
            <a:endParaRPr lang="en-US" dirty="0"/>
          </a:p>
          <a:p>
            <a:r>
              <a:rPr lang="en-US" dirty="0"/>
              <a:t>Pat and Erik</a:t>
            </a:r>
          </a:p>
          <a:p>
            <a:r>
              <a:rPr lang="en-US" dirty="0"/>
              <a:t>Health landscape is changing</a:t>
            </a:r>
          </a:p>
          <a:p>
            <a:pPr marL="171450" indent="-171450">
              <a:buFontTx/>
              <a:buChar char="-"/>
            </a:pPr>
            <a:r>
              <a:rPr lang="en-US" dirty="0"/>
              <a:t>Opioid and medication misuse crisis</a:t>
            </a:r>
          </a:p>
          <a:p>
            <a:pPr marL="171450" indent="-171450">
              <a:buFontTx/>
              <a:buChar char="-"/>
            </a:pPr>
            <a:r>
              <a:rPr lang="en-US" dirty="0"/>
              <a:t>Mental Health </a:t>
            </a:r>
          </a:p>
          <a:p>
            <a:pPr marL="171450" indent="-171450">
              <a:buFontTx/>
              <a:buChar char="-"/>
            </a:pPr>
            <a:r>
              <a:rPr lang="en-US" dirty="0"/>
              <a:t>COVID</a:t>
            </a:r>
          </a:p>
          <a:p>
            <a:pPr marL="171450" indent="-171450">
              <a:buFontTx/>
              <a:buChar char="-"/>
            </a:pPr>
            <a:r>
              <a:rPr lang="en-US" dirty="0"/>
              <a:t>Climates Change </a:t>
            </a:r>
          </a:p>
          <a:p>
            <a:pPr marL="171450" indent="-171450">
              <a:buFontTx/>
              <a:buChar char="-"/>
            </a:pPr>
            <a:r>
              <a:rPr lang="en-US" dirty="0"/>
              <a:t>Nutrition and food insecurity</a:t>
            </a:r>
          </a:p>
          <a:p>
            <a:pPr marL="171450" indent="-171450">
              <a:buFontTx/>
              <a:buChar char="-"/>
            </a:pPr>
            <a:r>
              <a:rPr lang="en-US" dirty="0"/>
              <a:t>Health Insurance</a:t>
            </a:r>
          </a:p>
          <a:p>
            <a:pPr marL="171450" indent="-171450">
              <a:buFontTx/>
              <a:buChar char="-"/>
            </a:pPr>
            <a:endParaRPr lang="en-US" dirty="0"/>
          </a:p>
          <a:p>
            <a:pPr marL="0" indent="0">
              <a:buFontTx/>
              <a:buNone/>
            </a:pPr>
            <a:r>
              <a:rPr lang="en-US" dirty="0"/>
              <a:t>The “health” arena for Extension has quickly gained programming prominence the framework raises awareness of the influence of social systems on human health</a:t>
            </a:r>
          </a:p>
          <a:p>
            <a:pPr marL="0" indent="0">
              <a:buFontTx/>
              <a:buNone/>
            </a:pPr>
            <a:r>
              <a:rPr lang="en-US" dirty="0"/>
              <a:t>Extension is evolving from an “expert” in a community to a community partner engaging with residents to empower them to identify the needs and together facilitate solutions to create lasting change in communities</a:t>
            </a:r>
          </a:p>
          <a:p>
            <a:pPr marL="171450" indent="-171450">
              <a:buFontTx/>
              <a:buChar char="-"/>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9BC58EE6-4385-4188-AE5C-81B9EDC79502}" type="slidenum">
              <a:rPr lang="en-US" smtClean="0"/>
              <a:t>10</a:t>
            </a:fld>
            <a:endParaRPr lang="en-US"/>
          </a:p>
        </p:txBody>
      </p:sp>
    </p:spTree>
    <p:extLst>
      <p:ext uri="{BB962C8B-B14F-4D97-AF65-F5344CB8AC3E}">
        <p14:creationId xmlns:p14="http://schemas.microsoft.com/office/powerpoint/2010/main" val="9793446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 when this opportunity became available  it was a natural fit to leverage Extension and our partnership with Erik in the Department of Human Sciences, partners in the College of Public Health and Erik’s long time partner in the development of other AmeriCorps project Gina Weisblat with CWRU</a:t>
            </a:r>
          </a:p>
        </p:txBody>
      </p:sp>
      <p:sp>
        <p:nvSpPr>
          <p:cNvPr id="4" name="Slide Number Placeholder 3"/>
          <p:cNvSpPr>
            <a:spLocks noGrp="1"/>
          </p:cNvSpPr>
          <p:nvPr>
            <p:ph type="sldNum" sz="quarter" idx="5"/>
          </p:nvPr>
        </p:nvSpPr>
        <p:spPr/>
        <p:txBody>
          <a:bodyPr/>
          <a:lstStyle/>
          <a:p>
            <a:fld id="{171D6188-F171-4062-ABC6-5991CD6A9925}" type="slidenum">
              <a:rPr lang="en-US" smtClean="0"/>
              <a:t>11</a:t>
            </a:fld>
            <a:endParaRPr lang="en-US"/>
          </a:p>
        </p:txBody>
      </p:sp>
    </p:spTree>
    <p:extLst>
      <p:ext uri="{BB962C8B-B14F-4D97-AF65-F5344CB8AC3E}">
        <p14:creationId xmlns:p14="http://schemas.microsoft.com/office/powerpoint/2010/main" val="8430860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a:t>
            </a:r>
          </a:p>
        </p:txBody>
      </p:sp>
      <p:sp>
        <p:nvSpPr>
          <p:cNvPr id="4" name="Slide Number Placeholder 3"/>
          <p:cNvSpPr>
            <a:spLocks noGrp="1"/>
          </p:cNvSpPr>
          <p:nvPr>
            <p:ph type="sldNum" sz="quarter" idx="5"/>
          </p:nvPr>
        </p:nvSpPr>
        <p:spPr/>
        <p:txBody>
          <a:bodyPr/>
          <a:lstStyle/>
          <a:p>
            <a:fld id="{171D6188-F171-4062-ABC6-5991CD6A9925}" type="slidenum">
              <a:rPr lang="en-US" smtClean="0"/>
              <a:t>12</a:t>
            </a:fld>
            <a:endParaRPr lang="en-US"/>
          </a:p>
        </p:txBody>
      </p:sp>
    </p:spTree>
    <p:extLst>
      <p:ext uri="{BB962C8B-B14F-4D97-AF65-F5344CB8AC3E}">
        <p14:creationId xmlns:p14="http://schemas.microsoft.com/office/powerpoint/2010/main" val="11769861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a:t>
            </a:r>
          </a:p>
        </p:txBody>
      </p:sp>
      <p:sp>
        <p:nvSpPr>
          <p:cNvPr id="4" name="Slide Number Placeholder 3"/>
          <p:cNvSpPr>
            <a:spLocks noGrp="1"/>
          </p:cNvSpPr>
          <p:nvPr>
            <p:ph type="sldNum" sz="quarter" idx="5"/>
          </p:nvPr>
        </p:nvSpPr>
        <p:spPr/>
        <p:txBody>
          <a:bodyPr/>
          <a:lstStyle/>
          <a:p>
            <a:fld id="{171D6188-F171-4062-ABC6-5991CD6A9925}" type="slidenum">
              <a:rPr lang="en-US" smtClean="0"/>
              <a:t>13</a:t>
            </a:fld>
            <a:endParaRPr lang="en-US"/>
          </a:p>
        </p:txBody>
      </p:sp>
    </p:spTree>
    <p:extLst>
      <p:ext uri="{BB962C8B-B14F-4D97-AF65-F5344CB8AC3E}">
        <p14:creationId xmlns:p14="http://schemas.microsoft.com/office/powerpoint/2010/main" val="27661100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a:t>
            </a:r>
          </a:p>
        </p:txBody>
      </p:sp>
      <p:sp>
        <p:nvSpPr>
          <p:cNvPr id="4" name="Slide Number Placeholder 3"/>
          <p:cNvSpPr>
            <a:spLocks noGrp="1"/>
          </p:cNvSpPr>
          <p:nvPr>
            <p:ph type="sldNum" sz="quarter" idx="5"/>
          </p:nvPr>
        </p:nvSpPr>
        <p:spPr/>
        <p:txBody>
          <a:bodyPr/>
          <a:lstStyle/>
          <a:p>
            <a:fld id="{171D6188-F171-4062-ABC6-5991CD6A9925}" type="slidenum">
              <a:rPr lang="en-US" smtClean="0"/>
              <a:t>14</a:t>
            </a:fld>
            <a:endParaRPr lang="en-US"/>
          </a:p>
        </p:txBody>
      </p:sp>
    </p:spTree>
    <p:extLst>
      <p:ext uri="{BB962C8B-B14F-4D97-AF65-F5344CB8AC3E}">
        <p14:creationId xmlns:p14="http://schemas.microsoft.com/office/powerpoint/2010/main" val="12898311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Erik</a:t>
            </a:r>
          </a:p>
        </p:txBody>
      </p:sp>
      <p:sp>
        <p:nvSpPr>
          <p:cNvPr id="4" name="Slide Number Placeholder 3"/>
          <p:cNvSpPr>
            <a:spLocks noGrp="1"/>
          </p:cNvSpPr>
          <p:nvPr>
            <p:ph type="sldNum" sz="quarter" idx="5"/>
          </p:nvPr>
        </p:nvSpPr>
        <p:spPr/>
        <p:txBody>
          <a:bodyPr/>
          <a:lstStyle/>
          <a:p>
            <a:fld id="{171D6188-F171-4062-ABC6-5991CD6A9925}" type="slidenum">
              <a:rPr lang="en-US" smtClean="0"/>
              <a:t>15</a:t>
            </a:fld>
            <a:endParaRPr lang="en-US"/>
          </a:p>
        </p:txBody>
      </p:sp>
    </p:spTree>
    <p:extLst>
      <p:ext uri="{BB962C8B-B14F-4D97-AF65-F5344CB8AC3E}">
        <p14:creationId xmlns:p14="http://schemas.microsoft.com/office/powerpoint/2010/main" val="35525303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Erik</a:t>
            </a:r>
          </a:p>
        </p:txBody>
      </p:sp>
      <p:sp>
        <p:nvSpPr>
          <p:cNvPr id="4" name="Slide Number Placeholder 3"/>
          <p:cNvSpPr>
            <a:spLocks noGrp="1"/>
          </p:cNvSpPr>
          <p:nvPr>
            <p:ph type="sldNum" sz="quarter" idx="5"/>
          </p:nvPr>
        </p:nvSpPr>
        <p:spPr/>
        <p:txBody>
          <a:bodyPr/>
          <a:lstStyle/>
          <a:p>
            <a:fld id="{171D6188-F171-4062-ABC6-5991CD6A9925}" type="slidenum">
              <a:rPr lang="en-US" smtClean="0"/>
              <a:t>16</a:t>
            </a:fld>
            <a:endParaRPr lang="en-US"/>
          </a:p>
        </p:txBody>
      </p:sp>
    </p:spTree>
    <p:extLst>
      <p:ext uri="{BB962C8B-B14F-4D97-AF65-F5344CB8AC3E}">
        <p14:creationId xmlns:p14="http://schemas.microsoft.com/office/powerpoint/2010/main" val="7230703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Erik</a:t>
            </a:r>
          </a:p>
        </p:txBody>
      </p:sp>
      <p:sp>
        <p:nvSpPr>
          <p:cNvPr id="4" name="Slide Number Placeholder 3"/>
          <p:cNvSpPr>
            <a:spLocks noGrp="1"/>
          </p:cNvSpPr>
          <p:nvPr>
            <p:ph type="sldNum" sz="quarter" idx="5"/>
          </p:nvPr>
        </p:nvSpPr>
        <p:spPr/>
        <p:txBody>
          <a:bodyPr/>
          <a:lstStyle/>
          <a:p>
            <a:fld id="{171D6188-F171-4062-ABC6-5991CD6A9925}" type="slidenum">
              <a:rPr lang="en-US" smtClean="0"/>
              <a:t>17</a:t>
            </a:fld>
            <a:endParaRPr lang="en-US"/>
          </a:p>
        </p:txBody>
      </p:sp>
    </p:spTree>
    <p:extLst>
      <p:ext uri="{BB962C8B-B14F-4D97-AF65-F5344CB8AC3E}">
        <p14:creationId xmlns:p14="http://schemas.microsoft.com/office/powerpoint/2010/main" val="2624101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a:t>
            </a:r>
            <a:r>
              <a:rPr lang="en-US" b="1" i="0" dirty="0">
                <a:solidFill>
                  <a:srgbClr val="5F6368"/>
                </a:solidFill>
                <a:effectLst/>
                <a:latin typeface="Roboto" panose="02000000000000000000" pitchFamily="2" charset="0"/>
              </a:rPr>
              <a:t>ealth Professions Affinity Community</a:t>
            </a:r>
            <a:r>
              <a:rPr lang="en-US" b="0" i="0" dirty="0">
                <a:solidFill>
                  <a:srgbClr val="4D5156"/>
                </a:solidFill>
                <a:effectLst/>
                <a:latin typeface="Roboto" panose="02000000000000000000" pitchFamily="2" charset="0"/>
              </a:rPr>
              <a:t> (</a:t>
            </a:r>
            <a:r>
              <a:rPr lang="en-US" b="1" i="0" dirty="0">
                <a:solidFill>
                  <a:srgbClr val="5F6368"/>
                </a:solidFill>
                <a:effectLst/>
                <a:latin typeface="Roboto" panose="02000000000000000000" pitchFamily="2" charset="0"/>
              </a:rPr>
              <a:t>HPAC</a:t>
            </a:r>
            <a:r>
              <a:rPr lang="en-US" b="0" i="0" dirty="0">
                <a:solidFill>
                  <a:srgbClr val="4D5156"/>
                </a:solidFill>
                <a:effectLst/>
                <a:latin typeface="Roboto" panose="02000000000000000000" pitchFamily="2" charset="0"/>
              </a:rPr>
              <a:t>) is a program designed to empower youth to identify and address health concerns in their community utilizing ...</a:t>
            </a:r>
            <a:r>
              <a:rPr lang="en-US" dirty="0"/>
              <a:t> </a:t>
            </a:r>
          </a:p>
          <a:p>
            <a:r>
              <a:rPr lang="en-US" dirty="0"/>
              <a:t>Pat ( using same IDEAS model different environments having alignment with systems and organizations powerful)</a:t>
            </a:r>
          </a:p>
        </p:txBody>
      </p:sp>
      <p:sp>
        <p:nvSpPr>
          <p:cNvPr id="4" name="Slide Number Placeholder 3"/>
          <p:cNvSpPr>
            <a:spLocks noGrp="1"/>
          </p:cNvSpPr>
          <p:nvPr>
            <p:ph type="sldNum" sz="quarter" idx="5"/>
          </p:nvPr>
        </p:nvSpPr>
        <p:spPr/>
        <p:txBody>
          <a:bodyPr/>
          <a:lstStyle/>
          <a:p>
            <a:fld id="{171D6188-F171-4062-ABC6-5991CD6A9925}" type="slidenum">
              <a:rPr lang="en-US" smtClean="0"/>
              <a:t>18</a:t>
            </a:fld>
            <a:endParaRPr lang="en-US"/>
          </a:p>
        </p:txBody>
      </p:sp>
    </p:spTree>
    <p:extLst>
      <p:ext uri="{BB962C8B-B14F-4D97-AF65-F5344CB8AC3E}">
        <p14:creationId xmlns:p14="http://schemas.microsoft.com/office/powerpoint/2010/main" val="25449000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Erik</a:t>
            </a:r>
          </a:p>
        </p:txBody>
      </p:sp>
      <p:sp>
        <p:nvSpPr>
          <p:cNvPr id="4" name="Slide Number Placeholder 3"/>
          <p:cNvSpPr>
            <a:spLocks noGrp="1"/>
          </p:cNvSpPr>
          <p:nvPr>
            <p:ph type="sldNum" sz="quarter" idx="5"/>
          </p:nvPr>
        </p:nvSpPr>
        <p:spPr/>
        <p:txBody>
          <a:bodyPr/>
          <a:lstStyle/>
          <a:p>
            <a:fld id="{171D6188-F171-4062-ABC6-5991CD6A9925}" type="slidenum">
              <a:rPr lang="en-US" smtClean="0"/>
              <a:t>19</a:t>
            </a:fld>
            <a:endParaRPr lang="en-US"/>
          </a:p>
        </p:txBody>
      </p:sp>
    </p:spTree>
    <p:extLst>
      <p:ext uri="{BB962C8B-B14F-4D97-AF65-F5344CB8AC3E}">
        <p14:creationId xmlns:p14="http://schemas.microsoft.com/office/powerpoint/2010/main" val="1425336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a:t>
            </a:r>
          </a:p>
        </p:txBody>
      </p:sp>
      <p:sp>
        <p:nvSpPr>
          <p:cNvPr id="4" name="Slide Number Placeholder 3"/>
          <p:cNvSpPr>
            <a:spLocks noGrp="1"/>
          </p:cNvSpPr>
          <p:nvPr>
            <p:ph type="sldNum" sz="quarter" idx="5"/>
          </p:nvPr>
        </p:nvSpPr>
        <p:spPr/>
        <p:txBody>
          <a:bodyPr/>
          <a:lstStyle/>
          <a:p>
            <a:fld id="{171D6188-F171-4062-ABC6-5991CD6A9925}" type="slidenum">
              <a:rPr lang="en-US" smtClean="0"/>
              <a:t>2</a:t>
            </a:fld>
            <a:endParaRPr lang="en-US"/>
          </a:p>
        </p:txBody>
      </p:sp>
    </p:spTree>
    <p:extLst>
      <p:ext uri="{BB962C8B-B14F-4D97-AF65-F5344CB8AC3E}">
        <p14:creationId xmlns:p14="http://schemas.microsoft.com/office/powerpoint/2010/main" val="4635307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Pat</a:t>
            </a:r>
          </a:p>
        </p:txBody>
      </p:sp>
      <p:sp>
        <p:nvSpPr>
          <p:cNvPr id="4" name="Slide Number Placeholder 3"/>
          <p:cNvSpPr>
            <a:spLocks noGrp="1"/>
          </p:cNvSpPr>
          <p:nvPr>
            <p:ph type="sldNum" sz="quarter" idx="5"/>
          </p:nvPr>
        </p:nvSpPr>
        <p:spPr/>
        <p:txBody>
          <a:bodyPr/>
          <a:lstStyle/>
          <a:p>
            <a:fld id="{171D6188-F171-4062-ABC6-5991CD6A9925}" type="slidenum">
              <a:rPr lang="en-US" smtClean="0"/>
              <a:t>20</a:t>
            </a:fld>
            <a:endParaRPr lang="en-US"/>
          </a:p>
        </p:txBody>
      </p:sp>
    </p:spTree>
    <p:extLst>
      <p:ext uri="{BB962C8B-B14F-4D97-AF65-F5344CB8AC3E}">
        <p14:creationId xmlns:p14="http://schemas.microsoft.com/office/powerpoint/2010/main" val="3404534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hlinkClick r:id="rId3"/>
              </a:rPr>
              <a:t>2021_HealthValueDashboard_Snapshot.pdf (netdna-ssl.com)</a:t>
            </a:r>
            <a:endParaRPr lang="en-US" dirty="0"/>
          </a:p>
          <a:p>
            <a:pPr algn="l"/>
            <a:endParaRPr lang="en-US" dirty="0"/>
          </a:p>
          <a:p>
            <a:pPr algn="l"/>
            <a:r>
              <a:rPr lang="en-US" dirty="0"/>
              <a:t>Erik</a:t>
            </a:r>
          </a:p>
        </p:txBody>
      </p:sp>
      <p:sp>
        <p:nvSpPr>
          <p:cNvPr id="4" name="Slide Number Placeholder 3"/>
          <p:cNvSpPr>
            <a:spLocks noGrp="1"/>
          </p:cNvSpPr>
          <p:nvPr>
            <p:ph type="sldNum" sz="quarter" idx="10"/>
          </p:nvPr>
        </p:nvSpPr>
        <p:spPr/>
        <p:txBody>
          <a:bodyPr/>
          <a:lstStyle/>
          <a:p>
            <a:fld id="{0AEBE9FB-705A-BF45-A190-DBE4BC1A19C1}" type="slidenum">
              <a:rPr lang="en-US" smtClean="0"/>
              <a:t>3</a:t>
            </a:fld>
            <a:endParaRPr lang="en-US"/>
          </a:p>
        </p:txBody>
      </p:sp>
    </p:spTree>
    <p:extLst>
      <p:ext uri="{BB962C8B-B14F-4D97-AF65-F5344CB8AC3E}">
        <p14:creationId xmlns:p14="http://schemas.microsoft.com/office/powerpoint/2010/main" val="131474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Health Care’s Blind Side: The Overlooked Connection between Social Needs and Good Health.” Online Report. Princeton NJ: Robt Wood Johnson Foundation. December, 2011</a:t>
            </a:r>
          </a:p>
          <a:p>
            <a:r>
              <a:rPr lang="en-US" dirty="0"/>
              <a:t>Erik</a:t>
            </a:r>
          </a:p>
        </p:txBody>
      </p:sp>
      <p:sp>
        <p:nvSpPr>
          <p:cNvPr id="4" name="Slide Number Placeholder 3"/>
          <p:cNvSpPr>
            <a:spLocks noGrp="1"/>
          </p:cNvSpPr>
          <p:nvPr>
            <p:ph type="sldNum" sz="quarter" idx="5"/>
          </p:nvPr>
        </p:nvSpPr>
        <p:spPr/>
        <p:txBody>
          <a:bodyPr/>
          <a:lstStyle/>
          <a:p>
            <a:fld id="{833142E7-CBB6-457A-935F-2D122538D5EB}" type="slidenum">
              <a:rPr lang="en-US" smtClean="0"/>
              <a:t>4</a:t>
            </a:fld>
            <a:endParaRPr lang="en-US"/>
          </a:p>
        </p:txBody>
      </p:sp>
    </p:spTree>
    <p:extLst>
      <p:ext uri="{BB962C8B-B14F-4D97-AF65-F5344CB8AC3E}">
        <p14:creationId xmlns:p14="http://schemas.microsoft.com/office/powerpoint/2010/main" val="3759253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http://ohiolmi.com/proj/projections.htm </a:t>
            </a:r>
          </a:p>
          <a:p>
            <a:r>
              <a:rPr lang="en-US" dirty="0"/>
              <a:t>http://hubpages.com/business/Ohio_jobs  </a:t>
            </a:r>
          </a:p>
          <a:p>
            <a:r>
              <a:rPr lang="en-US" dirty="0"/>
              <a:t>Erik</a:t>
            </a:r>
          </a:p>
        </p:txBody>
      </p:sp>
      <p:sp>
        <p:nvSpPr>
          <p:cNvPr id="4" name="Slide Number Placeholder 3"/>
          <p:cNvSpPr>
            <a:spLocks noGrp="1"/>
          </p:cNvSpPr>
          <p:nvPr>
            <p:ph type="sldNum" sz="quarter" idx="10"/>
          </p:nvPr>
        </p:nvSpPr>
        <p:spPr/>
        <p:txBody>
          <a:bodyPr/>
          <a:lstStyle/>
          <a:p>
            <a:fld id="{0AEBE9FB-705A-BF45-A190-DBE4BC1A19C1}" type="slidenum">
              <a:rPr lang="en-US" smtClean="0"/>
              <a:t>5</a:t>
            </a:fld>
            <a:endParaRPr lang="en-US"/>
          </a:p>
        </p:txBody>
      </p:sp>
    </p:spTree>
    <p:extLst>
      <p:ext uri="{BB962C8B-B14F-4D97-AF65-F5344CB8AC3E}">
        <p14:creationId xmlns:p14="http://schemas.microsoft.com/office/powerpoint/2010/main" val="2309754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2021_HealthValueDashboard_ES.pdf (netdna-ssl.com)</a:t>
            </a:r>
            <a:endParaRPr lang="en-US" dirty="0"/>
          </a:p>
          <a:p>
            <a:endParaRPr lang="en-US" dirty="0"/>
          </a:p>
          <a:p>
            <a:r>
              <a:rPr lang="en-US" dirty="0"/>
              <a:t>Erik</a:t>
            </a:r>
          </a:p>
        </p:txBody>
      </p:sp>
      <p:sp>
        <p:nvSpPr>
          <p:cNvPr id="4" name="Slide Number Placeholder 3"/>
          <p:cNvSpPr>
            <a:spLocks noGrp="1"/>
          </p:cNvSpPr>
          <p:nvPr>
            <p:ph type="sldNum" sz="quarter" idx="5"/>
          </p:nvPr>
        </p:nvSpPr>
        <p:spPr/>
        <p:txBody>
          <a:bodyPr/>
          <a:lstStyle/>
          <a:p>
            <a:fld id="{833142E7-CBB6-457A-935F-2D122538D5EB}" type="slidenum">
              <a:rPr lang="en-US" smtClean="0"/>
              <a:t>6</a:t>
            </a:fld>
            <a:endParaRPr lang="en-US"/>
          </a:p>
        </p:txBody>
      </p:sp>
    </p:spTree>
    <p:extLst>
      <p:ext uri="{BB962C8B-B14F-4D97-AF65-F5344CB8AC3E}">
        <p14:creationId xmlns:p14="http://schemas.microsoft.com/office/powerpoint/2010/main" val="1023206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Erik</a:t>
            </a:r>
          </a:p>
        </p:txBody>
      </p:sp>
      <p:sp>
        <p:nvSpPr>
          <p:cNvPr id="4" name="Slide Number Placeholder 3"/>
          <p:cNvSpPr>
            <a:spLocks noGrp="1"/>
          </p:cNvSpPr>
          <p:nvPr>
            <p:ph type="sldNum" sz="quarter" idx="5"/>
          </p:nvPr>
        </p:nvSpPr>
        <p:spPr/>
        <p:txBody>
          <a:bodyPr/>
          <a:lstStyle/>
          <a:p>
            <a:fld id="{171D6188-F171-4062-ABC6-5991CD6A9925}" type="slidenum">
              <a:rPr lang="en-US" smtClean="0"/>
              <a:t>7</a:t>
            </a:fld>
            <a:endParaRPr lang="en-US"/>
          </a:p>
        </p:txBody>
      </p:sp>
    </p:spTree>
    <p:extLst>
      <p:ext uri="{BB962C8B-B14F-4D97-AF65-F5344CB8AC3E}">
        <p14:creationId xmlns:p14="http://schemas.microsoft.com/office/powerpoint/2010/main" val="4056787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 ( focus on FCS Content) and how all the program areas align with previous slide</a:t>
            </a:r>
          </a:p>
          <a:p>
            <a:endParaRPr lang="en-US" dirty="0"/>
          </a:p>
          <a:p>
            <a:r>
              <a:rPr lang="en-US" dirty="0"/>
              <a:t>Partnership among federal government, LGUs and local communities. The goal of this partnership is to translate research into action. Extension uses non-formal education to help people solve problems and improve their lives in many areas. You may have worked with Extension’s educators in any one of 88 counties throughout the state. Family and Consumer science educators provide education to help people develop the skills for living a stable productive life through health and nutrition, stress management, mindfulness, mental wellness , relationship with self and others, and financial wellbeing 4-H projects involving youth and leadership development,  Community development  projects that focus on economic development in lower income areas-agriculture and natural resources managing production  of food in environmentally sound ways, all the work is focus on creating more stable environments through the dissemination of research or evidence based information and/or programming</a:t>
            </a:r>
          </a:p>
        </p:txBody>
      </p:sp>
      <p:sp>
        <p:nvSpPr>
          <p:cNvPr id="4" name="Slide Number Placeholder 3"/>
          <p:cNvSpPr>
            <a:spLocks noGrp="1"/>
          </p:cNvSpPr>
          <p:nvPr>
            <p:ph type="sldNum" sz="quarter" idx="5"/>
          </p:nvPr>
        </p:nvSpPr>
        <p:spPr/>
        <p:txBody>
          <a:bodyPr/>
          <a:lstStyle/>
          <a:p>
            <a:fld id="{01EF99AE-4306-F649-A89C-92935A52E858}" type="slidenum">
              <a:rPr lang="en-US" smtClean="0"/>
              <a:t>8</a:t>
            </a:fld>
            <a:endParaRPr lang="en-US"/>
          </a:p>
        </p:txBody>
      </p:sp>
    </p:spTree>
    <p:extLst>
      <p:ext uri="{BB962C8B-B14F-4D97-AF65-F5344CB8AC3E}">
        <p14:creationId xmlns:p14="http://schemas.microsoft.com/office/powerpoint/2010/main" val="3038279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 All this to say our goal is to live our mission on a daily basis in the communities we serve throughout the state</a:t>
            </a:r>
          </a:p>
        </p:txBody>
      </p:sp>
      <p:sp>
        <p:nvSpPr>
          <p:cNvPr id="4" name="Slide Number Placeholder 3"/>
          <p:cNvSpPr>
            <a:spLocks noGrp="1"/>
          </p:cNvSpPr>
          <p:nvPr>
            <p:ph type="sldNum" sz="quarter" idx="5"/>
          </p:nvPr>
        </p:nvSpPr>
        <p:spPr/>
        <p:txBody>
          <a:bodyPr/>
          <a:lstStyle/>
          <a:p>
            <a:fld id="{171D6188-F171-4062-ABC6-5991CD6A9925}" type="slidenum">
              <a:rPr lang="en-US" smtClean="0"/>
              <a:t>9</a:t>
            </a:fld>
            <a:endParaRPr lang="en-US"/>
          </a:p>
        </p:txBody>
      </p:sp>
    </p:spTree>
    <p:extLst>
      <p:ext uri="{BB962C8B-B14F-4D97-AF65-F5344CB8AC3E}">
        <p14:creationId xmlns:p14="http://schemas.microsoft.com/office/powerpoint/2010/main" val="27456058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t"/>
          <a:lstStyle>
            <a:lvl1pPr algn="ctr">
              <a:defRPr sz="6000" b="1">
                <a:solidFill>
                  <a:srgbClr val="BB01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143000" y="3602038"/>
            <a:ext cx="6858000" cy="79724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3" name="Rectangle 12">
            <a:extLst>
              <a:ext uri="{FF2B5EF4-FFF2-40B4-BE49-F238E27FC236}">
                <a16:creationId xmlns:a16="http://schemas.microsoft.com/office/drawing/2014/main" id="{E2F6C36C-B336-8B43-9E2E-8884B80D33AC}"/>
              </a:ext>
            </a:extLst>
          </p:cNvPr>
          <p:cNvSpPr/>
          <p:nvPr userDrawn="1"/>
        </p:nvSpPr>
        <p:spPr>
          <a:xfrm>
            <a:off x="330200" y="6487160"/>
            <a:ext cx="8483600" cy="215444"/>
          </a:xfrm>
          <a:prstGeom prst="rect">
            <a:avLst/>
          </a:prstGeom>
        </p:spPr>
        <p:txBody>
          <a:bodyPr wrap="square">
            <a:spAutoFit/>
          </a:bodyPr>
          <a:lstStyle/>
          <a:p>
            <a:pPr algn="ctr">
              <a:spcBef>
                <a:spcPts val="300"/>
              </a:spcBef>
            </a:pPr>
            <a:r>
              <a:rPr lang="en-US" sz="800" dirty="0">
                <a:latin typeface="Arial" panose="020B0604020202020204" pitchFamily="34" charset="0"/>
                <a:ea typeface="MS Mincho" panose="02020609040205080304" pitchFamily="49" charset="-128"/>
                <a:cs typeface="Times New Roman" panose="02020603050405020304" pitchFamily="18" charset="0"/>
              </a:rPr>
              <a:t>This institution is an equal opportunity provider. This material was funded by USDA’s Supplemental Nutrition Assistance Program – SNAP</a:t>
            </a:r>
            <a:endParaRPr lang="en-US" sz="800" dirty="0">
              <a:effectLst/>
              <a:latin typeface="Cambria" panose="02040503050406030204" pitchFamily="18" charset="0"/>
              <a:ea typeface="MS Mincho" panose="02020609040205080304" pitchFamily="49" charset="-128"/>
              <a:cs typeface="Times New Roman" panose="02020603050405020304" pitchFamily="18" charset="0"/>
            </a:endParaRPr>
          </a:p>
        </p:txBody>
      </p:sp>
      <p:pic>
        <p:nvPicPr>
          <p:cNvPr id="6" name="Picture 5">
            <a:extLst>
              <a:ext uri="{FF2B5EF4-FFF2-40B4-BE49-F238E27FC236}">
                <a16:creationId xmlns:a16="http://schemas.microsoft.com/office/drawing/2014/main" id="{785E42AF-7246-2D4A-9D8F-69AACF264C0D}"/>
              </a:ext>
            </a:extLst>
          </p:cNvPr>
          <p:cNvPicPr>
            <a:picLocks noChangeAspect="1"/>
          </p:cNvPicPr>
          <p:nvPr userDrawn="1"/>
        </p:nvPicPr>
        <p:blipFill>
          <a:blip r:embed="rId2"/>
          <a:stretch>
            <a:fillRect/>
          </a:stretch>
        </p:blipFill>
        <p:spPr>
          <a:xfrm>
            <a:off x="2709907" y="4736306"/>
            <a:ext cx="3736525" cy="1339055"/>
          </a:xfrm>
          <a:prstGeom prst="rect">
            <a:avLst/>
          </a:prstGeom>
        </p:spPr>
      </p:pic>
    </p:spTree>
    <p:extLst>
      <p:ext uri="{BB962C8B-B14F-4D97-AF65-F5344CB8AC3E}">
        <p14:creationId xmlns:p14="http://schemas.microsoft.com/office/powerpoint/2010/main" val="1732095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78B583D-93B6-CA4E-B573-24111E6BEB2B}"/>
              </a:ext>
            </a:extLst>
          </p:cNvPr>
          <p:cNvSpPr>
            <a:spLocks noGrp="1"/>
          </p:cNvSpPr>
          <p:nvPr>
            <p:ph type="title"/>
          </p:nvPr>
        </p:nvSpPr>
        <p:spPr>
          <a:xfrm>
            <a:off x="467360" y="681038"/>
            <a:ext cx="8047990" cy="863282"/>
          </a:xfrm>
          <a:prstGeom prst="rect">
            <a:avLst/>
          </a:prstGeom>
        </p:spPr>
        <p:txBody>
          <a:bodyPr/>
          <a:lstStyle/>
          <a:p>
            <a:r>
              <a:rPr lang="en-US" dirty="0"/>
              <a:t>Click to edit Master title style</a:t>
            </a:r>
          </a:p>
        </p:txBody>
      </p:sp>
      <p:sp>
        <p:nvSpPr>
          <p:cNvPr id="9" name="Content Placeholder 2">
            <a:extLst>
              <a:ext uri="{FF2B5EF4-FFF2-40B4-BE49-F238E27FC236}">
                <a16:creationId xmlns:a16="http://schemas.microsoft.com/office/drawing/2014/main" id="{458B8413-D964-2849-BC79-C8C1E2A50200}"/>
              </a:ext>
            </a:extLst>
          </p:cNvPr>
          <p:cNvSpPr>
            <a:spLocks noGrp="1"/>
          </p:cNvSpPr>
          <p:nvPr>
            <p:ph idx="1"/>
          </p:nvPr>
        </p:nvSpPr>
        <p:spPr>
          <a:xfrm>
            <a:off x="467360" y="1544320"/>
            <a:ext cx="8047990" cy="4351338"/>
          </a:xfrm>
          <a:prstGeom prst="rect">
            <a:avLst/>
          </a:prstGeom>
        </p:spPr>
        <p:txBody>
          <a:bodyPr/>
          <a:lstStyle>
            <a:lvl1pPr>
              <a:buClr>
                <a:srgbClr val="BB0100"/>
              </a:buClr>
              <a:defRPr>
                <a:latin typeface="Arial" panose="020B0604020202020204" pitchFamily="34" charset="0"/>
                <a:cs typeface="Arial" panose="020B0604020202020204" pitchFamily="34" charset="0"/>
              </a:defRPr>
            </a:lvl1pPr>
            <a:lvl2pPr>
              <a:buClr>
                <a:srgbClr val="BB0100"/>
              </a:buClr>
              <a:defRPr>
                <a:latin typeface="Arial" panose="020B0604020202020204" pitchFamily="34" charset="0"/>
                <a:cs typeface="Arial" panose="020B0604020202020204" pitchFamily="34" charset="0"/>
              </a:defRPr>
            </a:lvl2pPr>
            <a:lvl3pPr>
              <a:buClr>
                <a:srgbClr val="BB0100"/>
              </a:buClr>
              <a:defRPr>
                <a:latin typeface="Arial" panose="020B0604020202020204" pitchFamily="34" charset="0"/>
                <a:cs typeface="Arial" panose="020B0604020202020204" pitchFamily="34" charset="0"/>
              </a:defRPr>
            </a:lvl3pPr>
            <a:lvl4pPr>
              <a:buClr>
                <a:srgbClr val="BB0100"/>
              </a:buClr>
              <a:defRPr>
                <a:latin typeface="Arial" panose="020B0604020202020204" pitchFamily="34" charset="0"/>
                <a:cs typeface="Arial" panose="020B0604020202020204" pitchFamily="34" charset="0"/>
              </a:defRPr>
            </a:lvl4pPr>
            <a:lvl5pPr>
              <a:buClr>
                <a:srgbClr val="BB0100"/>
              </a:buCl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78745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C166A60A-32E3-D940-A903-6D32A69A12FD}"/>
              </a:ext>
            </a:extLst>
          </p:cNvPr>
          <p:cNvSpPr>
            <a:spLocks noGrp="1"/>
          </p:cNvSpPr>
          <p:nvPr>
            <p:ph type="title"/>
          </p:nvPr>
        </p:nvSpPr>
        <p:spPr>
          <a:xfrm>
            <a:off x="467360" y="681038"/>
            <a:ext cx="8047990" cy="863282"/>
          </a:xfrm>
          <a:prstGeom prst="rect">
            <a:avLst/>
          </a:prstGeom>
        </p:spPr>
        <p:txBody>
          <a:bodyPr/>
          <a:lstStyle/>
          <a:p>
            <a:r>
              <a:rPr lang="en-US" dirty="0"/>
              <a:t>Click to edit Master title style</a:t>
            </a:r>
          </a:p>
        </p:txBody>
      </p:sp>
      <p:sp>
        <p:nvSpPr>
          <p:cNvPr id="11" name="Content Placeholder 2">
            <a:extLst>
              <a:ext uri="{FF2B5EF4-FFF2-40B4-BE49-F238E27FC236}">
                <a16:creationId xmlns:a16="http://schemas.microsoft.com/office/drawing/2014/main" id="{697D3D7D-97C1-BA45-A315-99C427F2B422}"/>
              </a:ext>
            </a:extLst>
          </p:cNvPr>
          <p:cNvSpPr>
            <a:spLocks noGrp="1"/>
          </p:cNvSpPr>
          <p:nvPr>
            <p:ph idx="1"/>
          </p:nvPr>
        </p:nvSpPr>
        <p:spPr>
          <a:xfrm>
            <a:off x="467360" y="1544320"/>
            <a:ext cx="8047990" cy="4351338"/>
          </a:xfrm>
          <a:prstGeom prst="rect">
            <a:avLst/>
          </a:prstGeom>
        </p:spPr>
        <p:txBody>
          <a:bodyPr/>
          <a:lstStyle>
            <a:lvl1pPr>
              <a:buClr>
                <a:srgbClr val="BB0100"/>
              </a:buClr>
              <a:defRPr>
                <a:latin typeface="Arial" panose="020B0604020202020204" pitchFamily="34" charset="0"/>
                <a:cs typeface="Arial" panose="020B0604020202020204" pitchFamily="34" charset="0"/>
              </a:defRPr>
            </a:lvl1pPr>
            <a:lvl2pPr>
              <a:buClr>
                <a:srgbClr val="BB0100"/>
              </a:buClr>
              <a:defRPr>
                <a:latin typeface="Arial" panose="020B0604020202020204" pitchFamily="34" charset="0"/>
                <a:cs typeface="Arial" panose="020B0604020202020204" pitchFamily="34" charset="0"/>
              </a:defRPr>
            </a:lvl2pPr>
            <a:lvl3pPr>
              <a:buClr>
                <a:srgbClr val="BB0100"/>
              </a:buClr>
              <a:defRPr>
                <a:latin typeface="Arial" panose="020B0604020202020204" pitchFamily="34" charset="0"/>
                <a:cs typeface="Arial" panose="020B0604020202020204" pitchFamily="34" charset="0"/>
              </a:defRPr>
            </a:lvl3pPr>
            <a:lvl4pPr>
              <a:buClr>
                <a:srgbClr val="BB0100"/>
              </a:buClr>
              <a:defRPr>
                <a:latin typeface="Arial" panose="020B0604020202020204" pitchFamily="34" charset="0"/>
                <a:cs typeface="Arial" panose="020B0604020202020204" pitchFamily="34" charset="0"/>
              </a:defRPr>
            </a:lvl4pPr>
            <a:lvl5pPr>
              <a:buClr>
                <a:srgbClr val="BB0100"/>
              </a:buCl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978144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58AA65A-9DC1-0C42-AAD9-8A271FA868B7}"/>
              </a:ext>
            </a:extLst>
          </p:cNvPr>
          <p:cNvSpPr>
            <a:spLocks noGrp="1"/>
          </p:cNvSpPr>
          <p:nvPr>
            <p:ph type="title"/>
          </p:nvPr>
        </p:nvSpPr>
        <p:spPr>
          <a:xfrm>
            <a:off x="467360" y="681038"/>
            <a:ext cx="8047990" cy="863282"/>
          </a:xfrm>
          <a:prstGeom prst="rect">
            <a:avLst/>
          </a:prstGeom>
        </p:spPr>
        <p:txBody>
          <a:bodyPr/>
          <a:lstStyle/>
          <a:p>
            <a:r>
              <a:rPr lang="en-US" dirty="0"/>
              <a:t>Click to edit Master title style</a:t>
            </a:r>
          </a:p>
        </p:txBody>
      </p:sp>
      <p:sp>
        <p:nvSpPr>
          <p:cNvPr id="7" name="Content Placeholder 2">
            <a:extLst>
              <a:ext uri="{FF2B5EF4-FFF2-40B4-BE49-F238E27FC236}">
                <a16:creationId xmlns:a16="http://schemas.microsoft.com/office/drawing/2014/main" id="{5EBCAB74-4CBE-BF4D-B551-C22B3D86DAEC}"/>
              </a:ext>
            </a:extLst>
          </p:cNvPr>
          <p:cNvSpPr>
            <a:spLocks noGrp="1"/>
          </p:cNvSpPr>
          <p:nvPr>
            <p:ph idx="1"/>
          </p:nvPr>
        </p:nvSpPr>
        <p:spPr>
          <a:xfrm>
            <a:off x="467360" y="1544320"/>
            <a:ext cx="8047990" cy="4351338"/>
          </a:xfrm>
          <a:prstGeom prst="rect">
            <a:avLst/>
          </a:prstGeom>
        </p:spPr>
        <p:txBody>
          <a:bodyPr/>
          <a:lstStyle>
            <a:lvl1pPr>
              <a:buClr>
                <a:srgbClr val="BB0100"/>
              </a:buClr>
              <a:defRPr>
                <a:latin typeface="Arial" panose="020B0604020202020204" pitchFamily="34" charset="0"/>
                <a:cs typeface="Arial" panose="020B0604020202020204" pitchFamily="34" charset="0"/>
              </a:defRPr>
            </a:lvl1pPr>
            <a:lvl2pPr>
              <a:buClr>
                <a:srgbClr val="BB0100"/>
              </a:buClr>
              <a:defRPr>
                <a:latin typeface="Arial" panose="020B0604020202020204" pitchFamily="34" charset="0"/>
                <a:cs typeface="Arial" panose="020B0604020202020204" pitchFamily="34" charset="0"/>
              </a:defRPr>
            </a:lvl2pPr>
            <a:lvl3pPr>
              <a:buClr>
                <a:srgbClr val="BB0100"/>
              </a:buClr>
              <a:defRPr>
                <a:latin typeface="Arial" panose="020B0604020202020204" pitchFamily="34" charset="0"/>
                <a:cs typeface="Arial" panose="020B0604020202020204" pitchFamily="34" charset="0"/>
              </a:defRPr>
            </a:lvl3pPr>
            <a:lvl4pPr>
              <a:buClr>
                <a:srgbClr val="BB0100"/>
              </a:buClr>
              <a:defRPr>
                <a:latin typeface="Arial" panose="020B0604020202020204" pitchFamily="34" charset="0"/>
                <a:cs typeface="Arial" panose="020B0604020202020204" pitchFamily="34" charset="0"/>
              </a:defRPr>
            </a:lvl4pPr>
            <a:lvl5pPr>
              <a:buClr>
                <a:srgbClr val="BB0100"/>
              </a:buCl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859752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70081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t"/>
          <a:lstStyle>
            <a:lvl1pPr algn="ctr">
              <a:defRPr sz="6000" b="1">
                <a:solidFill>
                  <a:srgbClr val="BB01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143000" y="3602038"/>
            <a:ext cx="6858000" cy="79724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5" name="Picture 4">
            <a:extLst>
              <a:ext uri="{FF2B5EF4-FFF2-40B4-BE49-F238E27FC236}">
                <a16:creationId xmlns:a16="http://schemas.microsoft.com/office/drawing/2014/main" id="{B5EDC342-2240-2B4F-8098-0917487F1C47}"/>
              </a:ext>
            </a:extLst>
          </p:cNvPr>
          <p:cNvPicPr>
            <a:picLocks noChangeAspect="1"/>
          </p:cNvPicPr>
          <p:nvPr userDrawn="1"/>
        </p:nvPicPr>
        <p:blipFill>
          <a:blip r:embed="rId2"/>
          <a:stretch>
            <a:fillRect/>
          </a:stretch>
        </p:blipFill>
        <p:spPr>
          <a:xfrm>
            <a:off x="2709907" y="4607714"/>
            <a:ext cx="3736525" cy="1339055"/>
          </a:xfrm>
          <a:prstGeom prst="rect">
            <a:avLst/>
          </a:prstGeom>
        </p:spPr>
      </p:pic>
    </p:spTree>
    <p:extLst>
      <p:ext uri="{BB962C8B-B14F-4D97-AF65-F5344CB8AC3E}">
        <p14:creationId xmlns:p14="http://schemas.microsoft.com/office/powerpoint/2010/main" val="1773467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3BCDA-B510-DFC4-57A9-5F1E70D16063}"/>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8C3E04AF-1DEC-C1A6-7FE7-777798B3AA13}"/>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93EEAE4-DC75-CD34-DC0E-AB301D28A20F}"/>
              </a:ext>
            </a:extLst>
          </p:cNvPr>
          <p:cNvSpPr>
            <a:spLocks noGrp="1"/>
          </p:cNvSpPr>
          <p:nvPr>
            <p:ph type="dt" sz="half" idx="10"/>
          </p:nvPr>
        </p:nvSpPr>
        <p:spPr/>
        <p:txBody>
          <a:bodyPr/>
          <a:lstStyle/>
          <a:p>
            <a:fld id="{23127A03-3B37-4E7B-BC1E-972C2D6B0818}" type="datetimeFigureOut">
              <a:rPr lang="en-US" smtClean="0"/>
              <a:t>8/4/2022</a:t>
            </a:fld>
            <a:endParaRPr lang="en-US"/>
          </a:p>
        </p:txBody>
      </p:sp>
      <p:sp>
        <p:nvSpPr>
          <p:cNvPr id="5" name="Footer Placeholder 4">
            <a:extLst>
              <a:ext uri="{FF2B5EF4-FFF2-40B4-BE49-F238E27FC236}">
                <a16:creationId xmlns:a16="http://schemas.microsoft.com/office/drawing/2014/main" id="{BBC1AE9D-A0BD-87D9-ECD7-C2481DD29A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A99D0E-BB96-EE3F-D49C-8AB7C5F53085}"/>
              </a:ext>
            </a:extLst>
          </p:cNvPr>
          <p:cNvSpPr>
            <a:spLocks noGrp="1"/>
          </p:cNvSpPr>
          <p:nvPr>
            <p:ph type="sldNum" sz="quarter" idx="12"/>
          </p:nvPr>
        </p:nvSpPr>
        <p:spPr/>
        <p:txBody>
          <a:bodyPr/>
          <a:lstStyle/>
          <a:p>
            <a:fld id="{099358EC-6862-4E69-86AC-127804B76A3A}" type="slidenum">
              <a:rPr lang="en-US" smtClean="0"/>
              <a:t>‹#›</a:t>
            </a:fld>
            <a:endParaRPr lang="en-US"/>
          </a:p>
        </p:txBody>
      </p:sp>
    </p:spTree>
    <p:extLst>
      <p:ext uri="{BB962C8B-B14F-4D97-AF65-F5344CB8AC3E}">
        <p14:creationId xmlns:p14="http://schemas.microsoft.com/office/powerpoint/2010/main" val="838851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7ADB2-687A-7DE0-792C-86FA957729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6D628B-1755-0DD8-0552-565EFDCB052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AF3E4C-E291-F612-6F8F-8E27A24F5672}"/>
              </a:ext>
            </a:extLst>
          </p:cNvPr>
          <p:cNvSpPr>
            <a:spLocks noGrp="1"/>
          </p:cNvSpPr>
          <p:nvPr>
            <p:ph type="dt" sz="half" idx="10"/>
          </p:nvPr>
        </p:nvSpPr>
        <p:spPr/>
        <p:txBody>
          <a:bodyPr/>
          <a:lstStyle/>
          <a:p>
            <a:fld id="{23127A03-3B37-4E7B-BC1E-972C2D6B0818}" type="datetimeFigureOut">
              <a:rPr lang="en-US" smtClean="0"/>
              <a:t>8/4/2022</a:t>
            </a:fld>
            <a:endParaRPr lang="en-US"/>
          </a:p>
        </p:txBody>
      </p:sp>
      <p:sp>
        <p:nvSpPr>
          <p:cNvPr id="5" name="Footer Placeholder 4">
            <a:extLst>
              <a:ext uri="{FF2B5EF4-FFF2-40B4-BE49-F238E27FC236}">
                <a16:creationId xmlns:a16="http://schemas.microsoft.com/office/drawing/2014/main" id="{914F85A6-5854-F4F7-4425-376BBCB07F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E46440-14A4-4CEC-4C2B-F21B04D9E008}"/>
              </a:ext>
            </a:extLst>
          </p:cNvPr>
          <p:cNvSpPr>
            <a:spLocks noGrp="1"/>
          </p:cNvSpPr>
          <p:nvPr>
            <p:ph type="sldNum" sz="quarter" idx="12"/>
          </p:nvPr>
        </p:nvSpPr>
        <p:spPr/>
        <p:txBody>
          <a:bodyPr/>
          <a:lstStyle/>
          <a:p>
            <a:fld id="{099358EC-6862-4E69-86AC-127804B76A3A}" type="slidenum">
              <a:rPr lang="en-US" smtClean="0"/>
              <a:t>‹#›</a:t>
            </a:fld>
            <a:endParaRPr lang="en-US"/>
          </a:p>
        </p:txBody>
      </p:sp>
    </p:spTree>
    <p:extLst>
      <p:ext uri="{BB962C8B-B14F-4D97-AF65-F5344CB8AC3E}">
        <p14:creationId xmlns:p14="http://schemas.microsoft.com/office/powerpoint/2010/main" val="2599665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52B95-F5E6-9962-31CF-218F5D1372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B92D4C-920D-1F0C-E1C9-A706D3B1073A}"/>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8674206-B28C-4F02-A364-1D45566D6EB2}"/>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DBF2FE6-A9E5-31B4-B6F5-00A9B622D12B}"/>
              </a:ext>
            </a:extLst>
          </p:cNvPr>
          <p:cNvSpPr>
            <a:spLocks noGrp="1"/>
          </p:cNvSpPr>
          <p:nvPr>
            <p:ph type="dt" sz="half" idx="10"/>
          </p:nvPr>
        </p:nvSpPr>
        <p:spPr/>
        <p:txBody>
          <a:bodyPr/>
          <a:lstStyle/>
          <a:p>
            <a:fld id="{23127A03-3B37-4E7B-BC1E-972C2D6B0818}" type="datetimeFigureOut">
              <a:rPr lang="en-US" smtClean="0"/>
              <a:t>8/4/2022</a:t>
            </a:fld>
            <a:endParaRPr lang="en-US"/>
          </a:p>
        </p:txBody>
      </p:sp>
      <p:sp>
        <p:nvSpPr>
          <p:cNvPr id="6" name="Footer Placeholder 5">
            <a:extLst>
              <a:ext uri="{FF2B5EF4-FFF2-40B4-BE49-F238E27FC236}">
                <a16:creationId xmlns:a16="http://schemas.microsoft.com/office/drawing/2014/main" id="{216A94B0-81FE-2D54-8164-ABB9C01E85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C8E920-FBCF-5618-18E9-EEECC9A6C3B1}"/>
              </a:ext>
            </a:extLst>
          </p:cNvPr>
          <p:cNvSpPr>
            <a:spLocks noGrp="1"/>
          </p:cNvSpPr>
          <p:nvPr>
            <p:ph type="sldNum" sz="quarter" idx="12"/>
          </p:nvPr>
        </p:nvSpPr>
        <p:spPr/>
        <p:txBody>
          <a:bodyPr/>
          <a:lstStyle/>
          <a:p>
            <a:fld id="{099358EC-6862-4E69-86AC-127804B76A3A}" type="slidenum">
              <a:rPr lang="en-US" smtClean="0"/>
              <a:t>‹#›</a:t>
            </a:fld>
            <a:endParaRPr lang="en-US"/>
          </a:p>
        </p:txBody>
      </p:sp>
    </p:spTree>
    <p:extLst>
      <p:ext uri="{BB962C8B-B14F-4D97-AF65-F5344CB8AC3E}">
        <p14:creationId xmlns:p14="http://schemas.microsoft.com/office/powerpoint/2010/main" val="4138694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ntent Slide Layout - LLT">
    <p:spTree>
      <p:nvGrpSpPr>
        <p:cNvPr id="1" name=""/>
        <p:cNvGrpSpPr/>
        <p:nvPr/>
      </p:nvGrpSpPr>
      <p:grpSpPr>
        <a:xfrm>
          <a:off x="0" y="0"/>
          <a:ext cx="0" cy="0"/>
          <a:chOff x="0" y="0"/>
          <a:chExt cx="0" cy="0"/>
        </a:xfrm>
      </p:grpSpPr>
      <p:sp>
        <p:nvSpPr>
          <p:cNvPr id="10" name="Text Placeholder 2"/>
          <p:cNvSpPr>
            <a:spLocks noGrp="1"/>
          </p:cNvSpPr>
          <p:nvPr>
            <p:ph idx="1" hasCustomPrompt="1"/>
          </p:nvPr>
        </p:nvSpPr>
        <p:spPr>
          <a:xfrm>
            <a:off x="546100" y="1354803"/>
            <a:ext cx="8140700" cy="4479260"/>
          </a:xfrm>
          <a:prstGeom prst="rect">
            <a:avLst/>
          </a:prstGeom>
        </p:spPr>
        <p:txBody>
          <a:bodyPr vert="horz" lIns="0" tIns="0" rIns="0" bIns="0" rtlCol="0">
            <a:normAutofit/>
          </a:bodyPr>
          <a:lst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sz="3000">
                <a:solidFill>
                  <a:srgbClr val="666666"/>
                </a:solidFill>
              </a:defRPr>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a:solidFill>
                  <a:srgbClr val="666666"/>
                </a:solidFill>
              </a:defRPr>
            </a:lvl2pPr>
            <a:lvl3pPr marL="1143000" marR="0" indent="-228600" algn="l" defTabSz="457200" rtl="0" eaLnBrk="1" fontAlgn="auto" latinLnBrk="0" hangingPunct="1">
              <a:lnSpc>
                <a:spcPct val="100000"/>
              </a:lnSpc>
              <a:spcBef>
                <a:spcPct val="20000"/>
              </a:spcBef>
              <a:spcAft>
                <a:spcPts val="0"/>
              </a:spcAft>
              <a:buClrTx/>
              <a:buSzTx/>
              <a:buFont typeface="Arial"/>
              <a:buChar char="•"/>
              <a:tabLst/>
              <a:defRPr>
                <a:solidFill>
                  <a:srgbClr val="666666"/>
                </a:solidFill>
              </a:defRPr>
            </a:lvl3pPr>
            <a:lvl4pPr marL="1600200" marR="0" indent="-228600" algn="l" defTabSz="457200" rtl="0" eaLnBrk="1" fontAlgn="auto" latinLnBrk="0" hangingPunct="1">
              <a:lnSpc>
                <a:spcPct val="100000"/>
              </a:lnSpc>
              <a:spcBef>
                <a:spcPct val="20000"/>
              </a:spcBef>
              <a:spcAft>
                <a:spcPts val="0"/>
              </a:spcAft>
              <a:buClrTx/>
              <a:buSzTx/>
              <a:buFont typeface="Arial"/>
              <a:buChar char="–"/>
              <a:tabLst/>
              <a:defRPr>
                <a:solidFill>
                  <a:srgbClr val="666666"/>
                </a:solidFill>
              </a:defRPr>
            </a:lvl4pPr>
            <a:lvl5pPr marL="2057400" marR="0" indent="-228600" algn="l" defTabSz="457200" rtl="0" eaLnBrk="1" fontAlgn="auto" latinLnBrk="0" hangingPunct="1">
              <a:lnSpc>
                <a:spcPct val="100000"/>
              </a:lnSpc>
              <a:spcBef>
                <a:spcPct val="20000"/>
              </a:spcBef>
              <a:spcAft>
                <a:spcPts val="0"/>
              </a:spcAft>
              <a:buClrTx/>
              <a:buSzTx/>
              <a:buFont typeface="Arial"/>
              <a:buChar char="»"/>
              <a:tabLst/>
              <a:defRPr>
                <a:solidFill>
                  <a:srgbClr val="66666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2">
            <a:extLst>
              <a:ext uri="{FF2B5EF4-FFF2-40B4-BE49-F238E27FC236}">
                <a16:creationId xmlns:a16="http://schemas.microsoft.com/office/drawing/2014/main" id="{7AA8D164-C46F-BC4C-B30B-432A83059570}"/>
              </a:ext>
            </a:extLst>
          </p:cNvPr>
          <p:cNvSpPr>
            <a:spLocks noGrp="1"/>
          </p:cNvSpPr>
          <p:nvPr>
            <p:ph type="title" hasCustomPrompt="1"/>
          </p:nvPr>
        </p:nvSpPr>
        <p:spPr>
          <a:xfrm>
            <a:off x="547370" y="812165"/>
            <a:ext cx="7886700" cy="528955"/>
          </a:xfrm>
          <a:prstGeom prst="rect">
            <a:avLst/>
          </a:prstGeom>
        </p:spPr>
        <p:txBody>
          <a:bodyPr lIns="0" tIns="0" rIns="0" bIns="0"/>
          <a:lstStyle>
            <a:lvl1pPr algn="l">
              <a:defRPr sz="2800" b="1">
                <a:solidFill>
                  <a:srgbClr val="666666"/>
                </a:solidFill>
              </a:defRPr>
            </a:lvl1pPr>
          </a:lstStyle>
          <a:p>
            <a:r>
              <a:rPr lang="en-US" dirty="0"/>
              <a:t>CLICK TO EDIT MASTER TITLE STYLE</a:t>
            </a:r>
          </a:p>
        </p:txBody>
      </p:sp>
    </p:spTree>
    <p:extLst>
      <p:ext uri="{BB962C8B-B14F-4D97-AF65-F5344CB8AC3E}">
        <p14:creationId xmlns:p14="http://schemas.microsoft.com/office/powerpoint/2010/main" val="3805304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4C334-592C-044B-9773-00B7E96A71D3}"/>
              </a:ext>
            </a:extLst>
          </p:cNvPr>
          <p:cNvSpPr>
            <a:spLocks noGrp="1"/>
          </p:cNvSpPr>
          <p:nvPr>
            <p:ph type="ctrTitle"/>
          </p:nvPr>
        </p:nvSpPr>
        <p:spPr>
          <a:xfrm>
            <a:off x="447040" y="705803"/>
            <a:ext cx="8229600" cy="767397"/>
          </a:xfrm>
          <a:prstGeom prst="rect">
            <a:avLst/>
          </a:prstGeom>
        </p:spPr>
        <p:txBody>
          <a:bodyPr anchor="t">
            <a:normAutofit/>
          </a:bodyPr>
          <a:lstStyle>
            <a:lvl1pPr algn="l">
              <a:defRPr sz="4000"/>
            </a:lvl1pPr>
          </a:lstStyle>
          <a:p>
            <a:r>
              <a:rPr lang="en-US" dirty="0"/>
              <a:t>Click to edit Master title style</a:t>
            </a:r>
          </a:p>
        </p:txBody>
      </p:sp>
      <p:sp>
        <p:nvSpPr>
          <p:cNvPr id="3" name="Subtitle 2">
            <a:extLst>
              <a:ext uri="{FF2B5EF4-FFF2-40B4-BE49-F238E27FC236}">
                <a16:creationId xmlns:a16="http://schemas.microsoft.com/office/drawing/2014/main" id="{7E723990-30CD-964F-BA16-DFC7ECBFF15A}"/>
              </a:ext>
            </a:extLst>
          </p:cNvPr>
          <p:cNvSpPr>
            <a:spLocks noGrp="1"/>
          </p:cNvSpPr>
          <p:nvPr>
            <p:ph type="subTitle" idx="1"/>
          </p:nvPr>
        </p:nvSpPr>
        <p:spPr>
          <a:xfrm>
            <a:off x="447040" y="1473200"/>
            <a:ext cx="8229600" cy="165576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192490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72B17-AC93-4C45-B79D-068EFBCA8A18}"/>
              </a:ext>
            </a:extLst>
          </p:cNvPr>
          <p:cNvSpPr>
            <a:spLocks noGrp="1"/>
          </p:cNvSpPr>
          <p:nvPr>
            <p:ph type="title"/>
          </p:nvPr>
        </p:nvSpPr>
        <p:spPr>
          <a:xfrm>
            <a:off x="467360" y="681038"/>
            <a:ext cx="8047990" cy="863282"/>
          </a:xfrm>
          <a:prstGeom prst="rect">
            <a:avLst/>
          </a:prstGeo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547C11D7-AF68-8047-9BB4-343512CA2193}"/>
              </a:ext>
            </a:extLst>
          </p:cNvPr>
          <p:cNvSpPr>
            <a:spLocks noGrp="1"/>
          </p:cNvSpPr>
          <p:nvPr>
            <p:ph idx="1"/>
          </p:nvPr>
        </p:nvSpPr>
        <p:spPr>
          <a:xfrm>
            <a:off x="467360" y="1544320"/>
            <a:ext cx="8047990" cy="4351338"/>
          </a:xfrm>
          <a:prstGeom prst="rect">
            <a:avLst/>
          </a:prstGeom>
        </p:spPr>
        <p:txBody>
          <a:bodyPr/>
          <a:lstStyle>
            <a:lvl1pPr>
              <a:buClr>
                <a:srgbClr val="BB0100"/>
              </a:buClr>
              <a:defRPr>
                <a:latin typeface="Arial" panose="020B0604020202020204" pitchFamily="34" charset="0"/>
                <a:cs typeface="Arial" panose="020B0604020202020204" pitchFamily="34" charset="0"/>
              </a:defRPr>
            </a:lvl1pPr>
            <a:lvl2pPr>
              <a:buClr>
                <a:srgbClr val="BB0100"/>
              </a:buClr>
              <a:defRPr>
                <a:latin typeface="Arial" panose="020B0604020202020204" pitchFamily="34" charset="0"/>
                <a:cs typeface="Arial" panose="020B0604020202020204" pitchFamily="34" charset="0"/>
              </a:defRPr>
            </a:lvl2pPr>
            <a:lvl3pPr>
              <a:buClr>
                <a:srgbClr val="BB0100"/>
              </a:buClr>
              <a:defRPr>
                <a:latin typeface="Arial" panose="020B0604020202020204" pitchFamily="34" charset="0"/>
                <a:cs typeface="Arial" panose="020B0604020202020204" pitchFamily="34" charset="0"/>
              </a:defRPr>
            </a:lvl3pPr>
            <a:lvl4pPr>
              <a:buClr>
                <a:srgbClr val="BB0100"/>
              </a:buClr>
              <a:defRPr>
                <a:latin typeface="Arial" panose="020B0604020202020204" pitchFamily="34" charset="0"/>
                <a:cs typeface="Arial" panose="020B0604020202020204" pitchFamily="34" charset="0"/>
              </a:defRPr>
            </a:lvl4pPr>
            <a:lvl5pPr>
              <a:buClr>
                <a:srgbClr val="BB0100"/>
              </a:buCl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99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F833BD5-8DCE-8948-A836-9D2ADF679F62}"/>
              </a:ext>
            </a:extLst>
          </p:cNvPr>
          <p:cNvSpPr>
            <a:spLocks noGrp="1"/>
          </p:cNvSpPr>
          <p:nvPr>
            <p:ph type="title"/>
          </p:nvPr>
        </p:nvSpPr>
        <p:spPr>
          <a:xfrm>
            <a:off x="467360" y="681038"/>
            <a:ext cx="8047990" cy="863282"/>
          </a:xfrm>
          <a:prstGeom prst="rect">
            <a:avLst/>
          </a:prstGeom>
        </p:spPr>
        <p:txBody>
          <a:bodyPr/>
          <a:lstStyle/>
          <a:p>
            <a:r>
              <a:rPr lang="en-US" dirty="0"/>
              <a:t>Click to edit Master title style</a:t>
            </a:r>
          </a:p>
        </p:txBody>
      </p:sp>
      <p:sp>
        <p:nvSpPr>
          <p:cNvPr id="8" name="Content Placeholder 2">
            <a:extLst>
              <a:ext uri="{FF2B5EF4-FFF2-40B4-BE49-F238E27FC236}">
                <a16:creationId xmlns:a16="http://schemas.microsoft.com/office/drawing/2014/main" id="{190873CB-6B8A-164B-8E56-B46C16AC9C07}"/>
              </a:ext>
            </a:extLst>
          </p:cNvPr>
          <p:cNvSpPr>
            <a:spLocks noGrp="1"/>
          </p:cNvSpPr>
          <p:nvPr>
            <p:ph idx="1"/>
          </p:nvPr>
        </p:nvSpPr>
        <p:spPr>
          <a:xfrm>
            <a:off x="467360" y="1544320"/>
            <a:ext cx="8047990" cy="4351338"/>
          </a:xfrm>
          <a:prstGeom prst="rect">
            <a:avLst/>
          </a:prstGeom>
        </p:spPr>
        <p:txBody>
          <a:bodyPr/>
          <a:lstStyle>
            <a:lvl1pPr>
              <a:buClr>
                <a:srgbClr val="BB0100"/>
              </a:buClr>
              <a:defRPr>
                <a:latin typeface="Arial" panose="020B0604020202020204" pitchFamily="34" charset="0"/>
                <a:cs typeface="Arial" panose="020B0604020202020204" pitchFamily="34" charset="0"/>
              </a:defRPr>
            </a:lvl1pPr>
            <a:lvl2pPr>
              <a:buClr>
                <a:srgbClr val="BB0100"/>
              </a:buClr>
              <a:defRPr>
                <a:latin typeface="Arial" panose="020B0604020202020204" pitchFamily="34" charset="0"/>
                <a:cs typeface="Arial" panose="020B0604020202020204" pitchFamily="34" charset="0"/>
              </a:defRPr>
            </a:lvl2pPr>
            <a:lvl3pPr>
              <a:buClr>
                <a:srgbClr val="BB0100"/>
              </a:buClr>
              <a:defRPr>
                <a:latin typeface="Arial" panose="020B0604020202020204" pitchFamily="34" charset="0"/>
                <a:cs typeface="Arial" panose="020B0604020202020204" pitchFamily="34" charset="0"/>
              </a:defRPr>
            </a:lvl3pPr>
            <a:lvl4pPr>
              <a:buClr>
                <a:srgbClr val="BB0100"/>
              </a:buClr>
              <a:defRPr>
                <a:latin typeface="Arial" panose="020B0604020202020204" pitchFamily="34" charset="0"/>
                <a:cs typeface="Arial" panose="020B0604020202020204" pitchFamily="34" charset="0"/>
              </a:defRPr>
            </a:lvl4pPr>
            <a:lvl5pPr>
              <a:buClr>
                <a:srgbClr val="BB0100"/>
              </a:buCl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0854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10" Type="http://schemas.openxmlformats.org/officeDocument/2006/relationships/image" Target="../media/image1.emf"/><Relationship Id="rId4" Type="http://schemas.openxmlformats.org/officeDocument/2006/relationships/slideLayout" Target="../slideLayouts/slideLayout10.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607962"/>
            <a:ext cx="7886700" cy="976998"/>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4" name="Straight Connector 13">
            <a:extLst>
              <a:ext uri="{FF2B5EF4-FFF2-40B4-BE49-F238E27FC236}">
                <a16:creationId xmlns:a16="http://schemas.microsoft.com/office/drawing/2014/main" id="{3AE9B059-E242-B749-BB7C-63A9C5412A47}"/>
              </a:ext>
            </a:extLst>
          </p:cNvPr>
          <p:cNvCxnSpPr/>
          <p:nvPr userDrawn="1"/>
        </p:nvCxnSpPr>
        <p:spPr>
          <a:xfrm>
            <a:off x="0" y="50800"/>
            <a:ext cx="9144000" cy="0"/>
          </a:xfrm>
          <a:prstGeom prst="line">
            <a:avLst/>
          </a:prstGeom>
          <a:ln w="114300">
            <a:solidFill>
              <a:srgbClr val="BB0100"/>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3CC21743-34C3-C043-9725-BEE304C16C1C}"/>
              </a:ext>
            </a:extLst>
          </p:cNvPr>
          <p:cNvPicPr>
            <a:picLocks noChangeAspect="1"/>
          </p:cNvPicPr>
          <p:nvPr userDrawn="1"/>
        </p:nvPicPr>
        <p:blipFill>
          <a:blip r:embed="rId8"/>
          <a:stretch>
            <a:fillRect/>
          </a:stretch>
        </p:blipFill>
        <p:spPr>
          <a:xfrm>
            <a:off x="4005396" y="-10160"/>
            <a:ext cx="1133208" cy="557161"/>
          </a:xfrm>
          <a:prstGeom prst="rect">
            <a:avLst/>
          </a:prstGeom>
        </p:spPr>
      </p:pic>
    </p:spTree>
    <p:extLst>
      <p:ext uri="{BB962C8B-B14F-4D97-AF65-F5344CB8AC3E}">
        <p14:creationId xmlns:p14="http://schemas.microsoft.com/office/powerpoint/2010/main" val="9466448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704" r:id="rId3"/>
    <p:sldLayoutId id="2147483705" r:id="rId4"/>
    <p:sldLayoutId id="2147483706" r:id="rId5"/>
    <p:sldLayoutId id="2147483707" r:id="rId6"/>
  </p:sldLayoutIdLst>
  <p:txStyles>
    <p:titleStyle>
      <a:lvl1pPr algn="ctr" defTabSz="914400" rtl="0" eaLnBrk="1" latinLnBrk="0" hangingPunct="1">
        <a:lnSpc>
          <a:spcPct val="90000"/>
        </a:lnSpc>
        <a:spcBef>
          <a:spcPct val="0"/>
        </a:spcBef>
        <a:buNone/>
        <a:defRPr sz="4000" b="1" kern="1200">
          <a:solidFill>
            <a:srgbClr val="BB0100"/>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12FB635-0617-DE45-B36A-F5AF007679B9}"/>
              </a:ext>
            </a:extLst>
          </p:cNvPr>
          <p:cNvPicPr>
            <a:picLocks noChangeAspect="1"/>
          </p:cNvPicPr>
          <p:nvPr userDrawn="1"/>
        </p:nvPicPr>
        <p:blipFill>
          <a:blip r:embed="rId9"/>
          <a:stretch>
            <a:fillRect/>
          </a:stretch>
        </p:blipFill>
        <p:spPr>
          <a:xfrm>
            <a:off x="4121874" y="6664114"/>
            <a:ext cx="4826000" cy="101600"/>
          </a:xfrm>
          <a:prstGeom prst="rect">
            <a:avLst/>
          </a:prstGeom>
        </p:spPr>
      </p:pic>
      <p:sp>
        <p:nvSpPr>
          <p:cNvPr id="8" name="TextBox 7">
            <a:extLst>
              <a:ext uri="{FF2B5EF4-FFF2-40B4-BE49-F238E27FC236}">
                <a16:creationId xmlns:a16="http://schemas.microsoft.com/office/drawing/2014/main" id="{52F15F9F-4749-A944-B8F8-1495569D1017}"/>
              </a:ext>
            </a:extLst>
          </p:cNvPr>
          <p:cNvSpPr txBox="1"/>
          <p:nvPr userDrawn="1"/>
        </p:nvSpPr>
        <p:spPr>
          <a:xfrm>
            <a:off x="4211320" y="6380480"/>
            <a:ext cx="4815840" cy="215444"/>
          </a:xfrm>
          <a:prstGeom prst="rect">
            <a:avLst/>
          </a:prstGeom>
          <a:noFill/>
        </p:spPr>
        <p:txBody>
          <a:bodyPr wrap="square" rtlCol="0">
            <a:spAutoFit/>
          </a:bodyPr>
          <a:lstStyle/>
          <a:p>
            <a:pPr algn="r"/>
            <a:r>
              <a:rPr lang="en-US" sz="800" dirty="0">
                <a:solidFill>
                  <a:schemeClr val="tx1"/>
                </a:solidFill>
              </a:rPr>
              <a:t>OHIO STATE UNIVERSITY EXTENSION • </a:t>
            </a:r>
            <a:r>
              <a:rPr lang="en-US" sz="800" b="1" dirty="0">
                <a:solidFill>
                  <a:schemeClr val="tx1"/>
                </a:solidFill>
              </a:rPr>
              <a:t>FAMILY AND CONSUMER SCIENCES</a:t>
            </a:r>
          </a:p>
        </p:txBody>
      </p:sp>
      <p:cxnSp>
        <p:nvCxnSpPr>
          <p:cNvPr id="10" name="Straight Connector 9">
            <a:extLst>
              <a:ext uri="{FF2B5EF4-FFF2-40B4-BE49-F238E27FC236}">
                <a16:creationId xmlns:a16="http://schemas.microsoft.com/office/drawing/2014/main" id="{E694395F-D6E4-F249-9552-EFC29B3D71FB}"/>
              </a:ext>
            </a:extLst>
          </p:cNvPr>
          <p:cNvCxnSpPr/>
          <p:nvPr userDrawn="1"/>
        </p:nvCxnSpPr>
        <p:spPr>
          <a:xfrm>
            <a:off x="0" y="50800"/>
            <a:ext cx="9144000" cy="0"/>
          </a:xfrm>
          <a:prstGeom prst="line">
            <a:avLst/>
          </a:prstGeom>
          <a:ln w="114300">
            <a:solidFill>
              <a:srgbClr val="BB0100"/>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84760451-0494-9942-ADC3-58C41EF3CC7E}"/>
              </a:ext>
            </a:extLst>
          </p:cNvPr>
          <p:cNvPicPr>
            <a:picLocks noChangeAspect="1"/>
          </p:cNvPicPr>
          <p:nvPr userDrawn="1"/>
        </p:nvPicPr>
        <p:blipFill>
          <a:blip r:embed="rId10"/>
          <a:stretch>
            <a:fillRect/>
          </a:stretch>
        </p:blipFill>
        <p:spPr>
          <a:xfrm>
            <a:off x="355600" y="-10160"/>
            <a:ext cx="1133208" cy="557161"/>
          </a:xfrm>
          <a:prstGeom prst="rect">
            <a:avLst/>
          </a:prstGeom>
        </p:spPr>
      </p:pic>
    </p:spTree>
    <p:extLst>
      <p:ext uri="{BB962C8B-B14F-4D97-AF65-F5344CB8AC3E}">
        <p14:creationId xmlns:p14="http://schemas.microsoft.com/office/powerpoint/2010/main" val="281793613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Lst>
  <p:txStyles>
    <p:titleStyle>
      <a:lvl1pPr algn="l" defTabSz="914400" rtl="0" eaLnBrk="1" latinLnBrk="0" hangingPunct="1">
        <a:lnSpc>
          <a:spcPct val="90000"/>
        </a:lnSpc>
        <a:spcBef>
          <a:spcPct val="0"/>
        </a:spcBef>
        <a:buNone/>
        <a:defRPr sz="4000" b="1" kern="1200">
          <a:solidFill>
            <a:srgbClr val="BB0100"/>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21.png"/><Relationship Id="rId7" Type="http://schemas.openxmlformats.org/officeDocument/2006/relationships/diagramQuickStyle" Target="../diagrams/quickStyle4.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22.png"/><Relationship Id="rId9" Type="http://schemas.microsoft.com/office/2007/relationships/diagramDrawing" Target="../diagrams/drawing4.xml"/></Relationships>
</file>

<file path=ppt/slides/_rels/slide1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D74CD18-3D5A-744F-888D-A8DAE005D740}"/>
              </a:ext>
            </a:extLst>
          </p:cNvPr>
          <p:cNvSpPr>
            <a:spLocks noGrp="1"/>
          </p:cNvSpPr>
          <p:nvPr>
            <p:ph type="ctrTitle"/>
          </p:nvPr>
        </p:nvSpPr>
        <p:spPr>
          <a:xfrm>
            <a:off x="685800" y="754372"/>
            <a:ext cx="7772400" cy="1397813"/>
          </a:xfrm>
        </p:spPr>
        <p:txBody>
          <a:bodyPr>
            <a:normAutofit fontScale="90000"/>
          </a:bodyPr>
          <a:lstStyle/>
          <a:p>
            <a:r>
              <a:rPr lang="en-US" sz="4400" dirty="0"/>
              <a:t>Ohio State Extension Public Health AmeriCorps</a:t>
            </a:r>
            <a:br>
              <a:rPr lang="en-US" sz="4400" dirty="0"/>
            </a:br>
            <a:endParaRPr lang="en-US" sz="4400" dirty="0"/>
          </a:p>
        </p:txBody>
      </p:sp>
      <p:sp>
        <p:nvSpPr>
          <p:cNvPr id="5" name="Subtitle 4">
            <a:extLst>
              <a:ext uri="{FF2B5EF4-FFF2-40B4-BE49-F238E27FC236}">
                <a16:creationId xmlns:a16="http://schemas.microsoft.com/office/drawing/2014/main" id="{BEF5290E-B0F5-7D44-A48C-4D0AA728B90A}"/>
              </a:ext>
            </a:extLst>
          </p:cNvPr>
          <p:cNvSpPr>
            <a:spLocks noGrp="1"/>
          </p:cNvSpPr>
          <p:nvPr>
            <p:ph type="subTitle" idx="1"/>
          </p:nvPr>
        </p:nvSpPr>
        <p:spPr>
          <a:xfrm>
            <a:off x="1143000" y="2520176"/>
            <a:ext cx="6858000" cy="2185640"/>
          </a:xfrm>
        </p:spPr>
        <p:txBody>
          <a:bodyPr>
            <a:normAutofit fontScale="92500" lnSpcReduction="10000"/>
          </a:bodyPr>
          <a:lstStyle/>
          <a:p>
            <a:r>
              <a:rPr lang="en-US" sz="2800" dirty="0"/>
              <a:t>2022 Ohio Rural Health Conference</a:t>
            </a:r>
          </a:p>
          <a:p>
            <a:endParaRPr lang="en-US" dirty="0"/>
          </a:p>
          <a:p>
            <a:r>
              <a:rPr lang="en-US" dirty="0"/>
              <a:t>Pat Bebo MS, RDN Ohio State University Extension, CFAES</a:t>
            </a:r>
          </a:p>
          <a:p>
            <a:r>
              <a:rPr lang="en-US" dirty="0"/>
              <a:t>Erik Porfeli PhD Department of Human Sciences, EHE</a:t>
            </a:r>
          </a:p>
        </p:txBody>
      </p:sp>
    </p:spTree>
    <p:extLst>
      <p:ext uri="{BB962C8B-B14F-4D97-AF65-F5344CB8AC3E}">
        <p14:creationId xmlns:p14="http://schemas.microsoft.com/office/powerpoint/2010/main" val="38642632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B882A-729D-1A41-89A8-73228F52EBF0}"/>
              </a:ext>
            </a:extLst>
          </p:cNvPr>
          <p:cNvSpPr>
            <a:spLocks noGrp="1"/>
          </p:cNvSpPr>
          <p:nvPr>
            <p:ph type="title"/>
          </p:nvPr>
        </p:nvSpPr>
        <p:spPr>
          <a:xfrm>
            <a:off x="129323" y="1886095"/>
            <a:ext cx="2636433" cy="4461542"/>
          </a:xfrm>
          <a:ln>
            <a:solidFill>
              <a:schemeClr val="accent1"/>
            </a:solidFill>
          </a:ln>
        </p:spPr>
        <p:txBody>
          <a:bodyPr anchor="ctr">
            <a:normAutofit/>
          </a:bodyPr>
          <a:lstStyle/>
          <a:p>
            <a:r>
              <a:rPr lang="en-US" b="1">
                <a:solidFill>
                  <a:schemeClr val="accent5"/>
                </a:solidFill>
                <a:latin typeface="+mn-lt"/>
              </a:rPr>
              <a:t>Core Themes</a:t>
            </a:r>
          </a:p>
        </p:txBody>
      </p:sp>
      <p:grpSp>
        <p:nvGrpSpPr>
          <p:cNvPr id="3" name="Group 2">
            <a:extLst>
              <a:ext uri="{FF2B5EF4-FFF2-40B4-BE49-F238E27FC236}">
                <a16:creationId xmlns:a16="http://schemas.microsoft.com/office/drawing/2014/main" id="{E88E1792-089C-4E00-B7DE-23FC79B749A9}"/>
              </a:ext>
            </a:extLst>
          </p:cNvPr>
          <p:cNvGrpSpPr/>
          <p:nvPr/>
        </p:nvGrpSpPr>
        <p:grpSpPr>
          <a:xfrm>
            <a:off x="2778107" y="1886094"/>
            <a:ext cx="6236570" cy="4461543"/>
            <a:chOff x="2834782" y="3397570"/>
            <a:chExt cx="6236570" cy="1666731"/>
          </a:xfrm>
        </p:grpSpPr>
        <p:sp>
          <p:nvSpPr>
            <p:cNvPr id="4" name="Freeform: Shape 3">
              <a:extLst>
                <a:ext uri="{FF2B5EF4-FFF2-40B4-BE49-F238E27FC236}">
                  <a16:creationId xmlns:a16="http://schemas.microsoft.com/office/drawing/2014/main" id="{E047F5C6-3730-43B7-A415-5EAFFE381804}"/>
                </a:ext>
              </a:extLst>
            </p:cNvPr>
            <p:cNvSpPr/>
            <p:nvPr/>
          </p:nvSpPr>
          <p:spPr>
            <a:xfrm>
              <a:off x="2876463" y="3397570"/>
              <a:ext cx="6194889" cy="601409"/>
            </a:xfrm>
            <a:custGeom>
              <a:avLst/>
              <a:gdLst>
                <a:gd name="connsiteX0" fmla="*/ 0 w 6194889"/>
                <a:gd name="connsiteY0" fmla="*/ 100237 h 601409"/>
                <a:gd name="connsiteX1" fmla="*/ 100237 w 6194889"/>
                <a:gd name="connsiteY1" fmla="*/ 0 h 601409"/>
                <a:gd name="connsiteX2" fmla="*/ 6094652 w 6194889"/>
                <a:gd name="connsiteY2" fmla="*/ 0 h 601409"/>
                <a:gd name="connsiteX3" fmla="*/ 6194889 w 6194889"/>
                <a:gd name="connsiteY3" fmla="*/ 100237 h 601409"/>
                <a:gd name="connsiteX4" fmla="*/ 6194889 w 6194889"/>
                <a:gd name="connsiteY4" fmla="*/ 501172 h 601409"/>
                <a:gd name="connsiteX5" fmla="*/ 6094652 w 6194889"/>
                <a:gd name="connsiteY5" fmla="*/ 601409 h 601409"/>
                <a:gd name="connsiteX6" fmla="*/ 100237 w 6194889"/>
                <a:gd name="connsiteY6" fmla="*/ 601409 h 601409"/>
                <a:gd name="connsiteX7" fmla="*/ 0 w 6194889"/>
                <a:gd name="connsiteY7" fmla="*/ 501172 h 601409"/>
                <a:gd name="connsiteX8" fmla="*/ 0 w 6194889"/>
                <a:gd name="connsiteY8" fmla="*/ 100237 h 601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4889" h="601409">
                  <a:moveTo>
                    <a:pt x="0" y="100237"/>
                  </a:moveTo>
                  <a:cubicBezTo>
                    <a:pt x="0" y="44878"/>
                    <a:pt x="44878" y="0"/>
                    <a:pt x="100237" y="0"/>
                  </a:cubicBezTo>
                  <a:lnTo>
                    <a:pt x="6094652" y="0"/>
                  </a:lnTo>
                  <a:cubicBezTo>
                    <a:pt x="6150011" y="0"/>
                    <a:pt x="6194889" y="44878"/>
                    <a:pt x="6194889" y="100237"/>
                  </a:cubicBezTo>
                  <a:lnTo>
                    <a:pt x="6194889" y="501172"/>
                  </a:lnTo>
                  <a:cubicBezTo>
                    <a:pt x="6194889" y="556531"/>
                    <a:pt x="6150011" y="601409"/>
                    <a:pt x="6094652" y="601409"/>
                  </a:cubicBezTo>
                  <a:lnTo>
                    <a:pt x="100237" y="601409"/>
                  </a:lnTo>
                  <a:cubicBezTo>
                    <a:pt x="44878" y="601409"/>
                    <a:pt x="0" y="556531"/>
                    <a:pt x="0" y="501172"/>
                  </a:cubicBezTo>
                  <a:lnTo>
                    <a:pt x="0" y="100237"/>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36038" tIns="136038" rIns="136038" bIns="136038" numCol="1" spcCol="1270" anchor="ctr" anchorCtr="0">
              <a:noAutofit/>
            </a:bodyPr>
            <a:lstStyle/>
            <a:p>
              <a:pPr marL="0" lvl="0" indent="0" algn="l" defTabSz="1244600">
                <a:lnSpc>
                  <a:spcPct val="90000"/>
                </a:lnSpc>
                <a:spcBef>
                  <a:spcPct val="0"/>
                </a:spcBef>
                <a:spcAft>
                  <a:spcPct val="35000"/>
                </a:spcAft>
                <a:buNone/>
              </a:pPr>
              <a:r>
                <a:rPr lang="en-US" sz="2800" b="1" kern="1200" dirty="0"/>
                <a:t>Health Equity </a:t>
              </a:r>
              <a:r>
                <a:rPr lang="en-US" sz="2200" b="1" kern="1200" dirty="0"/>
                <a:t>– </a:t>
              </a:r>
              <a:r>
                <a:rPr lang="en-US" sz="2200" kern="1200" dirty="0"/>
                <a:t>Allocating resources to communities and groups that are experiencing the most significant barriers to achieving optimal health. </a:t>
              </a:r>
            </a:p>
          </p:txBody>
        </p:sp>
        <p:sp>
          <p:nvSpPr>
            <p:cNvPr id="6" name="Freeform: Shape 5">
              <a:extLst>
                <a:ext uri="{FF2B5EF4-FFF2-40B4-BE49-F238E27FC236}">
                  <a16:creationId xmlns:a16="http://schemas.microsoft.com/office/drawing/2014/main" id="{8A38DA28-3AFA-4EDD-A623-F72D2F20BF7B}"/>
                </a:ext>
              </a:extLst>
            </p:cNvPr>
            <p:cNvSpPr/>
            <p:nvPr/>
          </p:nvSpPr>
          <p:spPr>
            <a:xfrm>
              <a:off x="2876463" y="4009298"/>
              <a:ext cx="6194889" cy="659365"/>
            </a:xfrm>
            <a:custGeom>
              <a:avLst/>
              <a:gdLst>
                <a:gd name="connsiteX0" fmla="*/ 0 w 6194889"/>
                <a:gd name="connsiteY0" fmla="*/ 47138 h 282823"/>
                <a:gd name="connsiteX1" fmla="*/ 47138 w 6194889"/>
                <a:gd name="connsiteY1" fmla="*/ 0 h 282823"/>
                <a:gd name="connsiteX2" fmla="*/ 6147751 w 6194889"/>
                <a:gd name="connsiteY2" fmla="*/ 0 h 282823"/>
                <a:gd name="connsiteX3" fmla="*/ 6194889 w 6194889"/>
                <a:gd name="connsiteY3" fmla="*/ 47138 h 282823"/>
                <a:gd name="connsiteX4" fmla="*/ 6194889 w 6194889"/>
                <a:gd name="connsiteY4" fmla="*/ 235685 h 282823"/>
                <a:gd name="connsiteX5" fmla="*/ 6147751 w 6194889"/>
                <a:gd name="connsiteY5" fmla="*/ 282823 h 282823"/>
                <a:gd name="connsiteX6" fmla="*/ 47138 w 6194889"/>
                <a:gd name="connsiteY6" fmla="*/ 282823 h 282823"/>
                <a:gd name="connsiteX7" fmla="*/ 0 w 6194889"/>
                <a:gd name="connsiteY7" fmla="*/ 235685 h 282823"/>
                <a:gd name="connsiteX8" fmla="*/ 0 w 6194889"/>
                <a:gd name="connsiteY8" fmla="*/ 47138 h 282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4889" h="282823">
                  <a:moveTo>
                    <a:pt x="0" y="47138"/>
                  </a:moveTo>
                  <a:cubicBezTo>
                    <a:pt x="0" y="21104"/>
                    <a:pt x="21104" y="0"/>
                    <a:pt x="47138" y="0"/>
                  </a:cubicBezTo>
                  <a:lnTo>
                    <a:pt x="6147751" y="0"/>
                  </a:lnTo>
                  <a:cubicBezTo>
                    <a:pt x="6173785" y="0"/>
                    <a:pt x="6194889" y="21104"/>
                    <a:pt x="6194889" y="47138"/>
                  </a:cubicBezTo>
                  <a:lnTo>
                    <a:pt x="6194889" y="235685"/>
                  </a:lnTo>
                  <a:cubicBezTo>
                    <a:pt x="6194889" y="261719"/>
                    <a:pt x="6173785" y="282823"/>
                    <a:pt x="6147751" y="282823"/>
                  </a:cubicBezTo>
                  <a:lnTo>
                    <a:pt x="47138" y="282823"/>
                  </a:lnTo>
                  <a:cubicBezTo>
                    <a:pt x="21104" y="282823"/>
                    <a:pt x="0" y="261719"/>
                    <a:pt x="0" y="235685"/>
                  </a:cubicBezTo>
                  <a:lnTo>
                    <a:pt x="0" y="47138"/>
                  </a:lnTo>
                  <a:close/>
                </a:path>
              </a:pathLst>
            </a:custGeom>
          </p:spPr>
          <p:style>
            <a:lnRef idx="2">
              <a:schemeClr val="lt1">
                <a:hueOff val="0"/>
                <a:satOff val="0"/>
                <a:lumOff val="0"/>
                <a:alphaOff val="0"/>
              </a:schemeClr>
            </a:lnRef>
            <a:fillRef idx="1">
              <a:schemeClr val="accent5">
                <a:hueOff val="-3379271"/>
                <a:satOff val="-8710"/>
                <a:lumOff val="-5883"/>
                <a:alphaOff val="0"/>
              </a:schemeClr>
            </a:fillRef>
            <a:effectRef idx="0">
              <a:schemeClr val="accent5">
                <a:hueOff val="-3379271"/>
                <a:satOff val="-8710"/>
                <a:lumOff val="-5883"/>
                <a:alphaOff val="0"/>
              </a:schemeClr>
            </a:effectRef>
            <a:fontRef idx="minor">
              <a:schemeClr val="lt1"/>
            </a:fontRef>
          </p:style>
          <p:txBody>
            <a:bodyPr spcFirstLastPara="0" vert="horz" wrap="square" lIns="120486" tIns="120486" rIns="120486" bIns="120486" numCol="1" spcCol="1270" anchor="ctr" anchorCtr="0">
              <a:noAutofit/>
            </a:bodyPr>
            <a:lstStyle/>
            <a:p>
              <a:pPr marL="0" lvl="0" indent="0" algn="l" defTabSz="1244600">
                <a:lnSpc>
                  <a:spcPct val="90000"/>
                </a:lnSpc>
                <a:spcBef>
                  <a:spcPct val="0"/>
                </a:spcBef>
                <a:spcAft>
                  <a:spcPct val="35000"/>
                </a:spcAft>
                <a:buNone/>
              </a:pPr>
              <a:r>
                <a:rPr lang="en-US" sz="2800" b="1" kern="1200" dirty="0"/>
                <a:t>Social Determinants of Health</a:t>
              </a:r>
              <a:r>
                <a:rPr lang="en-US" sz="2800" kern="1200" dirty="0"/>
                <a:t> </a:t>
              </a:r>
              <a:r>
                <a:rPr lang="en-US" sz="2200" kern="1200" dirty="0"/>
                <a:t>–Consideration of those factors beyond the influence of an individual such as broadband availability, transportation, food insecurity, and access to healthcare.</a:t>
              </a:r>
            </a:p>
          </p:txBody>
        </p:sp>
        <p:sp>
          <p:nvSpPr>
            <p:cNvPr id="7" name="Freeform: Shape 6">
              <a:extLst>
                <a:ext uri="{FF2B5EF4-FFF2-40B4-BE49-F238E27FC236}">
                  <a16:creationId xmlns:a16="http://schemas.microsoft.com/office/drawing/2014/main" id="{1F200D6C-DD4B-489C-B3EE-53DCBBC3E033}"/>
                </a:ext>
              </a:extLst>
            </p:cNvPr>
            <p:cNvSpPr/>
            <p:nvPr/>
          </p:nvSpPr>
          <p:spPr>
            <a:xfrm>
              <a:off x="2834782" y="4668663"/>
              <a:ext cx="6194889" cy="395638"/>
            </a:xfrm>
            <a:custGeom>
              <a:avLst/>
              <a:gdLst>
                <a:gd name="connsiteX0" fmla="*/ 0 w 6194889"/>
                <a:gd name="connsiteY0" fmla="*/ 88955 h 533721"/>
                <a:gd name="connsiteX1" fmla="*/ 88955 w 6194889"/>
                <a:gd name="connsiteY1" fmla="*/ 0 h 533721"/>
                <a:gd name="connsiteX2" fmla="*/ 6105934 w 6194889"/>
                <a:gd name="connsiteY2" fmla="*/ 0 h 533721"/>
                <a:gd name="connsiteX3" fmla="*/ 6194889 w 6194889"/>
                <a:gd name="connsiteY3" fmla="*/ 88955 h 533721"/>
                <a:gd name="connsiteX4" fmla="*/ 6194889 w 6194889"/>
                <a:gd name="connsiteY4" fmla="*/ 444766 h 533721"/>
                <a:gd name="connsiteX5" fmla="*/ 6105934 w 6194889"/>
                <a:gd name="connsiteY5" fmla="*/ 533721 h 533721"/>
                <a:gd name="connsiteX6" fmla="*/ 88955 w 6194889"/>
                <a:gd name="connsiteY6" fmla="*/ 533721 h 533721"/>
                <a:gd name="connsiteX7" fmla="*/ 0 w 6194889"/>
                <a:gd name="connsiteY7" fmla="*/ 444766 h 533721"/>
                <a:gd name="connsiteX8" fmla="*/ 0 w 6194889"/>
                <a:gd name="connsiteY8" fmla="*/ 88955 h 533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4889" h="533721">
                  <a:moveTo>
                    <a:pt x="0" y="88955"/>
                  </a:moveTo>
                  <a:cubicBezTo>
                    <a:pt x="0" y="39827"/>
                    <a:pt x="39827" y="0"/>
                    <a:pt x="88955" y="0"/>
                  </a:cubicBezTo>
                  <a:lnTo>
                    <a:pt x="6105934" y="0"/>
                  </a:lnTo>
                  <a:cubicBezTo>
                    <a:pt x="6155062" y="0"/>
                    <a:pt x="6194889" y="39827"/>
                    <a:pt x="6194889" y="88955"/>
                  </a:cubicBezTo>
                  <a:lnTo>
                    <a:pt x="6194889" y="444766"/>
                  </a:lnTo>
                  <a:cubicBezTo>
                    <a:pt x="6194889" y="493894"/>
                    <a:pt x="6155062" y="533721"/>
                    <a:pt x="6105934" y="533721"/>
                  </a:cubicBezTo>
                  <a:lnTo>
                    <a:pt x="88955" y="533721"/>
                  </a:lnTo>
                  <a:cubicBezTo>
                    <a:pt x="39827" y="533721"/>
                    <a:pt x="0" y="493894"/>
                    <a:pt x="0" y="444766"/>
                  </a:cubicBezTo>
                  <a:lnTo>
                    <a:pt x="0" y="88955"/>
                  </a:lnTo>
                  <a:close/>
                </a:path>
              </a:pathLst>
            </a:custGeom>
          </p:spPr>
          <p:style>
            <a:lnRef idx="2">
              <a:schemeClr val="lt1">
                <a:hueOff val="0"/>
                <a:satOff val="0"/>
                <a:lumOff val="0"/>
                <a:alphaOff val="0"/>
              </a:schemeClr>
            </a:lnRef>
            <a:fillRef idx="1">
              <a:schemeClr val="accent5">
                <a:hueOff val="-6758543"/>
                <a:satOff val="-17419"/>
                <a:lumOff val="-11765"/>
                <a:alphaOff val="0"/>
              </a:schemeClr>
            </a:fillRef>
            <a:effectRef idx="0">
              <a:schemeClr val="accent5">
                <a:hueOff val="-6758543"/>
                <a:satOff val="-17419"/>
                <a:lumOff val="-11765"/>
                <a:alphaOff val="0"/>
              </a:schemeClr>
            </a:effectRef>
            <a:fontRef idx="minor">
              <a:schemeClr val="lt1"/>
            </a:fontRef>
          </p:style>
          <p:txBody>
            <a:bodyPr spcFirstLastPara="0" vert="horz" wrap="square" lIns="132734" tIns="132734" rIns="132734" bIns="132734" numCol="1" spcCol="1270" anchor="ctr" anchorCtr="0">
              <a:noAutofit/>
            </a:bodyPr>
            <a:lstStyle/>
            <a:p>
              <a:pPr marL="0" lvl="0" indent="0" algn="l" defTabSz="1244600">
                <a:lnSpc>
                  <a:spcPct val="90000"/>
                </a:lnSpc>
                <a:spcBef>
                  <a:spcPct val="0"/>
                </a:spcBef>
                <a:spcAft>
                  <a:spcPct val="35000"/>
                </a:spcAft>
                <a:buNone/>
              </a:pPr>
              <a:r>
                <a:rPr lang="en-US" sz="2800" b="1" kern="1200" dirty="0"/>
                <a:t>Coalitions and Community Assets</a:t>
              </a:r>
              <a:r>
                <a:rPr lang="en-US" sz="2200" b="1" kern="1200" dirty="0"/>
                <a:t>–</a:t>
              </a:r>
              <a:r>
                <a:rPr lang="en-US" sz="2200" kern="1200" dirty="0"/>
                <a:t> The resources of multiple entities are focused on common objectives. </a:t>
              </a:r>
            </a:p>
          </p:txBody>
        </p:sp>
      </p:grpSp>
      <p:sp>
        <p:nvSpPr>
          <p:cNvPr id="25" name="Title 1"/>
          <p:cNvSpPr txBox="1">
            <a:spLocks/>
          </p:cNvSpPr>
          <p:nvPr/>
        </p:nvSpPr>
        <p:spPr>
          <a:xfrm>
            <a:off x="240030" y="891922"/>
            <a:ext cx="8270422"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dirty="0">
                <a:latin typeface="Arial" panose="020B0604020202020204" pitchFamily="34" charset="0"/>
                <a:cs typeface="Arial" panose="020B0604020202020204" pitchFamily="34" charset="0"/>
              </a:rPr>
              <a:t>The Cooperative Extension Framework for Health Equity and Well-Being (2021)</a:t>
            </a:r>
          </a:p>
        </p:txBody>
      </p:sp>
    </p:spTree>
    <p:extLst>
      <p:ext uri="{BB962C8B-B14F-4D97-AF65-F5344CB8AC3E}">
        <p14:creationId xmlns:p14="http://schemas.microsoft.com/office/powerpoint/2010/main" val="25171204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A15F0F-82FA-2249-9F03-2D0F9FD0F61A}"/>
              </a:ext>
            </a:extLst>
          </p:cNvPr>
          <p:cNvSpPr>
            <a:spLocks noGrp="1"/>
          </p:cNvSpPr>
          <p:nvPr>
            <p:ph type="title"/>
          </p:nvPr>
        </p:nvSpPr>
        <p:spPr>
          <a:xfrm>
            <a:off x="467360" y="681038"/>
            <a:ext cx="8047990" cy="735167"/>
          </a:xfrm>
        </p:spPr>
        <p:txBody>
          <a:bodyPr/>
          <a:lstStyle/>
          <a:p>
            <a:pPr algn="ctr"/>
            <a:r>
              <a:rPr lang="en-US" sz="3600" dirty="0"/>
              <a:t>Public Health AmeriCorps</a:t>
            </a:r>
          </a:p>
        </p:txBody>
      </p:sp>
      <p:sp>
        <p:nvSpPr>
          <p:cNvPr id="5" name="Subtitle 4">
            <a:extLst>
              <a:ext uri="{FF2B5EF4-FFF2-40B4-BE49-F238E27FC236}">
                <a16:creationId xmlns:a16="http://schemas.microsoft.com/office/drawing/2014/main" id="{CA611267-0522-614D-84DA-249D913AF568}"/>
              </a:ext>
            </a:extLst>
          </p:cNvPr>
          <p:cNvSpPr>
            <a:spLocks noGrp="1"/>
          </p:cNvSpPr>
          <p:nvPr>
            <p:ph idx="1"/>
          </p:nvPr>
        </p:nvSpPr>
        <p:spPr>
          <a:xfrm>
            <a:off x="467360" y="1573990"/>
            <a:ext cx="8047990" cy="3710019"/>
          </a:xfrm>
        </p:spPr>
        <p:txBody>
          <a:bodyPr/>
          <a:lstStyle/>
          <a:p>
            <a:pPr marL="0" indent="0">
              <a:buNone/>
            </a:pPr>
            <a:r>
              <a:rPr lang="en-US" b="1" dirty="0"/>
              <a:t>Main goals</a:t>
            </a:r>
          </a:p>
          <a:p>
            <a:r>
              <a:rPr lang="en-US" sz="2400" dirty="0"/>
              <a:t>Address public health needs of local communities by providing support in state and local public health settings and advancing more equitable health outcomes for underserved communities.</a:t>
            </a:r>
          </a:p>
          <a:p>
            <a:r>
              <a:rPr lang="en-US" sz="2400" dirty="0"/>
              <a:t>Create pathways to good quality public health-related careers through onsite experience and training, with a focus on recruiting AmeriCorps members who reflect the communities in which they will serve.</a:t>
            </a:r>
          </a:p>
        </p:txBody>
      </p:sp>
    </p:spTree>
    <p:extLst>
      <p:ext uri="{BB962C8B-B14F-4D97-AF65-F5344CB8AC3E}">
        <p14:creationId xmlns:p14="http://schemas.microsoft.com/office/powerpoint/2010/main" val="2432485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73FA7-CB37-492E-A9D3-4C4DC1B1E2D9}"/>
              </a:ext>
            </a:extLst>
          </p:cNvPr>
          <p:cNvSpPr>
            <a:spLocks noGrp="1"/>
          </p:cNvSpPr>
          <p:nvPr>
            <p:ph type="title"/>
          </p:nvPr>
        </p:nvSpPr>
        <p:spPr/>
        <p:txBody>
          <a:bodyPr>
            <a:normAutofit fontScale="90000"/>
          </a:bodyPr>
          <a:lstStyle/>
          <a:p>
            <a:pPr algn="ctr"/>
            <a:r>
              <a:rPr lang="en-US" sz="4400" dirty="0"/>
              <a:t>E-PHAC- </a:t>
            </a:r>
            <a:r>
              <a:rPr lang="en-US" sz="4400" b="0" dirty="0"/>
              <a:t>The </a:t>
            </a:r>
            <a:r>
              <a:rPr lang="en-US" sz="4000" b="0" dirty="0"/>
              <a:t>Ohio State University </a:t>
            </a:r>
            <a:r>
              <a:rPr lang="en-US" sz="4000" dirty="0">
                <a:solidFill>
                  <a:schemeClr val="tx1"/>
                </a:solidFill>
              </a:rPr>
              <a:t>E</a:t>
            </a:r>
            <a:r>
              <a:rPr lang="en-US" sz="4000" b="0" dirty="0"/>
              <a:t>xtension </a:t>
            </a:r>
            <a:r>
              <a:rPr lang="en-US" sz="4000" dirty="0">
                <a:solidFill>
                  <a:schemeClr val="tx1"/>
                </a:solidFill>
              </a:rPr>
              <a:t>P</a:t>
            </a:r>
            <a:r>
              <a:rPr lang="en-US" sz="4000" b="0" dirty="0"/>
              <a:t>ublic </a:t>
            </a:r>
            <a:r>
              <a:rPr lang="en-US" sz="4000" dirty="0">
                <a:solidFill>
                  <a:schemeClr val="tx1"/>
                </a:solidFill>
              </a:rPr>
              <a:t>H</a:t>
            </a:r>
            <a:r>
              <a:rPr lang="en-US" sz="4000" b="0" dirty="0"/>
              <a:t>ealth </a:t>
            </a:r>
            <a:r>
              <a:rPr lang="en-US" sz="4000" dirty="0">
                <a:solidFill>
                  <a:schemeClr val="tx1"/>
                </a:solidFill>
              </a:rPr>
              <a:t>A</a:t>
            </a:r>
            <a:r>
              <a:rPr lang="en-US" sz="4000" b="0" dirty="0"/>
              <a:t>meri</a:t>
            </a:r>
            <a:r>
              <a:rPr lang="en-US" sz="4000" dirty="0">
                <a:solidFill>
                  <a:schemeClr val="tx1"/>
                </a:solidFill>
              </a:rPr>
              <a:t>C</a:t>
            </a:r>
            <a:r>
              <a:rPr lang="en-US" sz="4000" b="0" dirty="0"/>
              <a:t>orps project </a:t>
            </a:r>
            <a:br>
              <a:rPr lang="en-US" sz="4000" b="0" dirty="0"/>
            </a:br>
            <a:endParaRPr lang="en-US" dirty="0"/>
          </a:p>
        </p:txBody>
      </p:sp>
      <p:pic>
        <p:nvPicPr>
          <p:cNvPr id="8" name="Content Placeholder 7">
            <a:extLst>
              <a:ext uri="{FF2B5EF4-FFF2-40B4-BE49-F238E27FC236}">
                <a16:creationId xmlns:a16="http://schemas.microsoft.com/office/drawing/2014/main" id="{6E1389A6-9499-4E40-8C4A-5F388E7AD4F8}"/>
              </a:ext>
            </a:extLst>
          </p:cNvPr>
          <p:cNvPicPr>
            <a:picLocks noGrp="1" noChangeAspect="1"/>
          </p:cNvPicPr>
          <p:nvPr>
            <p:ph idx="1"/>
          </p:nvPr>
        </p:nvPicPr>
        <p:blipFill>
          <a:blip r:embed="rId3"/>
          <a:stretch>
            <a:fillRect/>
          </a:stretch>
        </p:blipFill>
        <p:spPr>
          <a:xfrm>
            <a:off x="0" y="2168138"/>
            <a:ext cx="5172918" cy="4351338"/>
          </a:xfrm>
          <a:prstGeom prst="rect">
            <a:avLst/>
          </a:prstGeom>
        </p:spPr>
      </p:pic>
      <p:pic>
        <p:nvPicPr>
          <p:cNvPr id="9" name="Picture 8">
            <a:extLst>
              <a:ext uri="{FF2B5EF4-FFF2-40B4-BE49-F238E27FC236}">
                <a16:creationId xmlns:a16="http://schemas.microsoft.com/office/drawing/2014/main" id="{AE712284-F77F-4737-A1B8-425A175D7B13}"/>
              </a:ext>
            </a:extLst>
          </p:cNvPr>
          <p:cNvPicPr>
            <a:picLocks noChangeAspect="1"/>
          </p:cNvPicPr>
          <p:nvPr/>
        </p:nvPicPr>
        <p:blipFill>
          <a:blip r:embed="rId4"/>
          <a:stretch>
            <a:fillRect/>
          </a:stretch>
        </p:blipFill>
        <p:spPr>
          <a:xfrm>
            <a:off x="4055101" y="2166555"/>
            <a:ext cx="5182049" cy="4352921"/>
          </a:xfrm>
          <a:prstGeom prst="rect">
            <a:avLst/>
          </a:prstGeom>
        </p:spPr>
      </p:pic>
    </p:spTree>
    <p:extLst>
      <p:ext uri="{BB962C8B-B14F-4D97-AF65-F5344CB8AC3E}">
        <p14:creationId xmlns:p14="http://schemas.microsoft.com/office/powerpoint/2010/main" val="19045945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4CDC2-A7B2-4F3A-AAA1-3178729B96B1}"/>
              </a:ext>
            </a:extLst>
          </p:cNvPr>
          <p:cNvSpPr>
            <a:spLocks noGrp="1"/>
          </p:cNvSpPr>
          <p:nvPr>
            <p:ph type="title"/>
          </p:nvPr>
        </p:nvSpPr>
        <p:spPr/>
        <p:txBody>
          <a:bodyPr/>
          <a:lstStyle/>
          <a:p>
            <a:r>
              <a:rPr lang="en-US" dirty="0"/>
              <a:t>E-PHAC</a:t>
            </a:r>
          </a:p>
        </p:txBody>
      </p:sp>
      <p:sp>
        <p:nvSpPr>
          <p:cNvPr id="3" name="Content Placeholder 2">
            <a:extLst>
              <a:ext uri="{FF2B5EF4-FFF2-40B4-BE49-F238E27FC236}">
                <a16:creationId xmlns:a16="http://schemas.microsoft.com/office/drawing/2014/main" id="{BDAAB0A6-3811-4322-A760-F49C92E82D2D}"/>
              </a:ext>
            </a:extLst>
          </p:cNvPr>
          <p:cNvSpPr>
            <a:spLocks noGrp="1"/>
          </p:cNvSpPr>
          <p:nvPr>
            <p:ph idx="1"/>
          </p:nvPr>
        </p:nvSpPr>
        <p:spPr/>
        <p:txBody>
          <a:bodyPr/>
          <a:lstStyle/>
          <a:p>
            <a:pPr marL="0" indent="0">
              <a:buNone/>
            </a:pPr>
            <a:r>
              <a:rPr lang="en-US" b="1" dirty="0"/>
              <a:t>Mission</a:t>
            </a:r>
            <a:r>
              <a:rPr lang="en-US" dirty="0"/>
              <a:t> </a:t>
            </a:r>
          </a:p>
          <a:p>
            <a:r>
              <a:rPr lang="en-US" dirty="0"/>
              <a:t>Establish and engage local alliances to concurrently advance the health, education, and economic prosperity of their community through systemic changes fueled by local resources. </a:t>
            </a:r>
          </a:p>
        </p:txBody>
      </p:sp>
    </p:spTree>
    <p:extLst>
      <p:ext uri="{BB962C8B-B14F-4D97-AF65-F5344CB8AC3E}">
        <p14:creationId xmlns:p14="http://schemas.microsoft.com/office/powerpoint/2010/main" val="25802736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18E1F5-963C-B64F-816F-6CA4B2D0B3A8}"/>
              </a:ext>
            </a:extLst>
          </p:cNvPr>
          <p:cNvSpPr>
            <a:spLocks noGrp="1"/>
          </p:cNvSpPr>
          <p:nvPr>
            <p:ph type="title"/>
          </p:nvPr>
        </p:nvSpPr>
        <p:spPr/>
        <p:txBody>
          <a:bodyPr/>
          <a:lstStyle/>
          <a:p>
            <a:r>
              <a:rPr lang="en-US" dirty="0"/>
              <a:t>E-PHAC Goals at a Glance</a:t>
            </a:r>
          </a:p>
        </p:txBody>
      </p:sp>
      <p:pic>
        <p:nvPicPr>
          <p:cNvPr id="1026" name="Picture 2" descr="Ohio County Map">
            <a:extLst>
              <a:ext uri="{FF2B5EF4-FFF2-40B4-BE49-F238E27FC236}">
                <a16:creationId xmlns:a16="http://schemas.microsoft.com/office/drawing/2014/main" id="{2CEABA0A-30FC-4AB5-B25E-0AD9E50F3E36}"/>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2251" b="331"/>
          <a:stretch/>
        </p:blipFill>
        <p:spPr bwMode="auto">
          <a:xfrm>
            <a:off x="611149" y="1112679"/>
            <a:ext cx="3048005" cy="3228699"/>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id="{AEEC9D0B-0D4A-47E4-A0AA-1CC34D2F5048}"/>
              </a:ext>
            </a:extLst>
          </p:cNvPr>
          <p:cNvSpPr/>
          <p:nvPr/>
        </p:nvSpPr>
        <p:spPr>
          <a:xfrm>
            <a:off x="1231316" y="1342975"/>
            <a:ext cx="504465" cy="6562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1EBD4C9B-14AF-4B84-ADEA-305F8F3ADED6}"/>
              </a:ext>
            </a:extLst>
          </p:cNvPr>
          <p:cNvSpPr/>
          <p:nvPr/>
        </p:nvSpPr>
        <p:spPr>
          <a:xfrm>
            <a:off x="2570811" y="2828182"/>
            <a:ext cx="914615" cy="63654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A4611ED5-B234-4999-B835-95C492E17D31}"/>
              </a:ext>
            </a:extLst>
          </p:cNvPr>
          <p:cNvSpPr/>
          <p:nvPr/>
        </p:nvSpPr>
        <p:spPr>
          <a:xfrm>
            <a:off x="1523447" y="3393007"/>
            <a:ext cx="611704" cy="51465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1AA426D0-B7D5-41D9-A3D8-2CD0A1476A9F}"/>
              </a:ext>
            </a:extLst>
          </p:cNvPr>
          <p:cNvSpPr/>
          <p:nvPr/>
        </p:nvSpPr>
        <p:spPr>
          <a:xfrm>
            <a:off x="2562006" y="1498376"/>
            <a:ext cx="504465" cy="49495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E505CE30-DE74-4A50-BD9F-19B574F32E3E}"/>
              </a:ext>
            </a:extLst>
          </p:cNvPr>
          <p:cNvSpPr/>
          <p:nvPr/>
        </p:nvSpPr>
        <p:spPr>
          <a:xfrm>
            <a:off x="2927605" y="1910924"/>
            <a:ext cx="728378" cy="70694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7C1A4BE-77FF-4726-9802-CEB8BD29B8D5}"/>
              </a:ext>
            </a:extLst>
          </p:cNvPr>
          <p:cNvSpPr/>
          <p:nvPr/>
        </p:nvSpPr>
        <p:spPr>
          <a:xfrm flipV="1">
            <a:off x="1605208" y="2615599"/>
            <a:ext cx="611704" cy="51465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A7FD343-6CA1-46A6-BCEB-613A5928940E}"/>
              </a:ext>
            </a:extLst>
          </p:cNvPr>
          <p:cNvSpPr txBox="1"/>
          <p:nvPr/>
        </p:nvSpPr>
        <p:spPr>
          <a:xfrm>
            <a:off x="4405261" y="1248126"/>
            <a:ext cx="4557468" cy="5211683"/>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Hub Structure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Extensions Educators and AmeriCorps members will establish a local alliance composed of health, education, and economic partners spanning their region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The alliance will support the efforts to project personnel to engage youth and adults in grassroots efforts to identify and tackle local health concerns with local resources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Project personnel will connect youth and adults to educational pathways leading to health careers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Project personnel will collaborate with educational partners to connect educational pathways to local shadowing, mentorship, internship, and job opportunities.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dirty="0">
                <a:solidFill>
                  <a:prstClr val="black"/>
                </a:solidFill>
                <a:latin typeface="Calibri" panose="020F0502020204030204"/>
              </a:rPr>
              <a:t>A local </a:t>
            </a: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alliance, with direct support from project personnel, will ultimately effect systems change toward composing a health and wellness care workforce for and from underserved communities.</a:t>
            </a:r>
          </a:p>
          <a:p>
            <a:endParaRPr lang="en-US" sz="24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539D5D2C-32C2-4FA8-9323-C27FD9610CB5}"/>
              </a:ext>
            </a:extLst>
          </p:cNvPr>
          <p:cNvSpPr txBox="1"/>
          <p:nvPr/>
        </p:nvSpPr>
        <p:spPr>
          <a:xfrm>
            <a:off x="75092" y="4366928"/>
            <a:ext cx="4330169" cy="2585323"/>
          </a:xfrm>
          <a:prstGeom prst="rect">
            <a:avLst/>
          </a:prstGeom>
          <a:noFill/>
        </p:spPr>
        <p:txBody>
          <a:bodyPr wrap="square" rtlCol="0">
            <a:spAutoFit/>
          </a:bodyPr>
          <a:lstStyle/>
          <a:p>
            <a:pPr marL="285750" indent="-285750">
              <a:buFont typeface="Arial" panose="020B0604020202020204" pitchFamily="34" charset="0"/>
              <a:buChar char="•"/>
            </a:pPr>
            <a:r>
              <a:rPr lang="en-US" sz="1600" dirty="0"/>
              <a:t>Establish a public health ecosystem with </a:t>
            </a:r>
          </a:p>
          <a:p>
            <a:r>
              <a:rPr lang="en-US" sz="1600" dirty="0"/>
              <a:t>      state-wide scope and deep reach into local </a:t>
            </a:r>
          </a:p>
          <a:p>
            <a:r>
              <a:rPr lang="en-US" sz="1600" dirty="0"/>
              <a:t>      communities. </a:t>
            </a:r>
          </a:p>
          <a:p>
            <a:pPr marL="285750" indent="-285750">
              <a:buFont typeface="Arial" panose="020B0604020202020204" pitchFamily="34" charset="0"/>
              <a:buChar char="•"/>
            </a:pPr>
            <a:r>
              <a:rPr lang="en-US" sz="1600" dirty="0"/>
              <a:t>9-10 Extension Educators supervising…</a:t>
            </a:r>
          </a:p>
          <a:p>
            <a:pPr marL="285750" indent="-285750">
              <a:buFont typeface="Arial" panose="020B0604020202020204" pitchFamily="34" charset="0"/>
              <a:buChar char="•"/>
            </a:pPr>
            <a:r>
              <a:rPr lang="en-US" sz="1600" dirty="0"/>
              <a:t>74 AmeriCorps Members…</a:t>
            </a:r>
          </a:p>
          <a:p>
            <a:pPr marL="285750" indent="-285750">
              <a:buFont typeface="Arial" panose="020B0604020202020204" pitchFamily="34" charset="0"/>
              <a:buChar char="•"/>
            </a:pPr>
            <a:r>
              <a:rPr lang="en-US" sz="1600" dirty="0"/>
              <a:t>The ecosystem will engage thousands of community members to develop and enact community health projects serving tens of thousands of Ohioans. </a:t>
            </a:r>
          </a:p>
          <a:p>
            <a:endParaRPr lang="en-US" dirty="0"/>
          </a:p>
        </p:txBody>
      </p:sp>
    </p:spTree>
    <p:extLst>
      <p:ext uri="{BB962C8B-B14F-4D97-AF65-F5344CB8AC3E}">
        <p14:creationId xmlns:p14="http://schemas.microsoft.com/office/powerpoint/2010/main" val="533600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Ohio Health Alliance</a:t>
            </a:r>
            <a:br>
              <a:rPr lang="en-US" sz="3600" dirty="0"/>
            </a:b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58386433"/>
              </p:ext>
            </p:extLst>
          </p:nvPr>
        </p:nvGraphicFramePr>
        <p:xfrm>
          <a:off x="466725" y="1544638"/>
          <a:ext cx="8048625" cy="4351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2">
            <a:extLst>
              <a:ext uri="{FF2B5EF4-FFF2-40B4-BE49-F238E27FC236}">
                <a16:creationId xmlns:a16="http://schemas.microsoft.com/office/drawing/2014/main" id="{E9E133CF-8FE8-E142-A2DA-26E950BC50EE}"/>
              </a:ext>
            </a:extLst>
          </p:cNvPr>
          <p:cNvSpPr>
            <a:spLocks noGrp="1"/>
          </p:cNvSpPr>
          <p:nvPr>
            <p:ph sz="half" idx="4294967295"/>
          </p:nvPr>
        </p:nvSpPr>
        <p:spPr>
          <a:xfrm>
            <a:off x="5672880" y="2184866"/>
            <a:ext cx="3219450" cy="3736276"/>
          </a:xfrm>
          <a:prstGeom prst="rect">
            <a:avLst/>
          </a:prstGeom>
        </p:spPr>
        <p:txBody>
          <a:bodyPr>
            <a:normAutofit fontScale="92500" lnSpcReduction="10000"/>
          </a:bodyPr>
          <a:lstStyle/>
          <a:p>
            <a:r>
              <a:rPr lang="en-US" sz="2400" b="1" dirty="0">
                <a:latin typeface="Arial" panose="020B0604020202020204" pitchFamily="34" charset="0"/>
                <a:cs typeface="Arial" panose="020B0604020202020204" pitchFamily="34" charset="0"/>
              </a:rPr>
              <a:t>But</a:t>
            </a:r>
            <a:r>
              <a:rPr lang="en-US" sz="2400" dirty="0">
                <a:latin typeface="Arial" panose="020B0604020202020204" pitchFamily="34" charset="0"/>
                <a:cs typeface="Arial" panose="020B0604020202020204" pitchFamily="34" charset="0"/>
              </a:rPr>
              <a:t> alliances can be hard to establish and grow without people and resources devoted to them.</a:t>
            </a:r>
          </a:p>
          <a:p>
            <a:r>
              <a:rPr lang="en-US" sz="2400" dirty="0">
                <a:latin typeface="Arial" panose="020B0604020202020204" pitchFamily="34" charset="0"/>
                <a:cs typeface="Arial" panose="020B0604020202020204" pitchFamily="34" charset="0"/>
              </a:rPr>
              <a:t>What organizations are devoted to building community alliances and may have a priority devoted to health?</a:t>
            </a:r>
            <a:br>
              <a:rPr lang="en-US" dirty="0"/>
            </a:br>
            <a:endParaRPr lang="en-US" dirty="0"/>
          </a:p>
        </p:txBody>
      </p:sp>
    </p:spTree>
    <p:extLst>
      <p:ext uri="{BB962C8B-B14F-4D97-AF65-F5344CB8AC3E}">
        <p14:creationId xmlns:p14="http://schemas.microsoft.com/office/powerpoint/2010/main" val="42133866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E822C-935F-4E52-B9C7-DC0726EFA282}"/>
              </a:ext>
            </a:extLst>
          </p:cNvPr>
          <p:cNvSpPr>
            <a:spLocks noGrp="1"/>
          </p:cNvSpPr>
          <p:nvPr>
            <p:ph type="title"/>
          </p:nvPr>
        </p:nvSpPr>
        <p:spPr/>
        <p:txBody>
          <a:bodyPr/>
          <a:lstStyle/>
          <a:p>
            <a:r>
              <a:rPr lang="en-US" dirty="0"/>
              <a:t>Entities devoted to community partnerships can include…</a:t>
            </a:r>
          </a:p>
        </p:txBody>
      </p:sp>
      <p:sp>
        <p:nvSpPr>
          <p:cNvPr id="4" name="Content Placeholder 2">
            <a:extLst>
              <a:ext uri="{FF2B5EF4-FFF2-40B4-BE49-F238E27FC236}">
                <a16:creationId xmlns:a16="http://schemas.microsoft.com/office/drawing/2014/main" id="{5EA6AD1D-AE0F-47F8-ADF1-D0458CF0BA93}"/>
              </a:ext>
            </a:extLst>
          </p:cNvPr>
          <p:cNvSpPr>
            <a:spLocks noGrp="1"/>
          </p:cNvSpPr>
          <p:nvPr>
            <p:ph idx="1"/>
          </p:nvPr>
        </p:nvSpPr>
        <p:spPr>
          <a:xfrm>
            <a:off x="449264" y="1841500"/>
            <a:ext cx="6085352" cy="4351338"/>
          </a:xfrm>
        </p:spPr>
        <p:txBody>
          <a:bodyPr>
            <a:normAutofit fontScale="62500" lnSpcReduction="20000"/>
          </a:bodyPr>
          <a:lstStyle/>
          <a:p>
            <a:r>
              <a:rPr lang="en-US" b="1" dirty="0"/>
              <a:t>US Cooperative Extension </a:t>
            </a:r>
            <a:r>
              <a:rPr lang="en-US" dirty="0"/>
              <a:t>engages people to strengthen their lives and communities through research-based educational programming. With access to about </a:t>
            </a:r>
            <a:r>
              <a:rPr lang="en-US" b="1" dirty="0"/>
              <a:t>$1 billion </a:t>
            </a:r>
            <a:r>
              <a:rPr lang="en-US" dirty="0"/>
              <a:t>annually, state-based extension systems deliver a massive array of community-based programs devoted to agriculture, health, workforce development, community vitality, positive youth development. </a:t>
            </a:r>
          </a:p>
          <a:p>
            <a:pPr lvl="1"/>
            <a:endParaRPr lang="en-US" dirty="0"/>
          </a:p>
          <a:p>
            <a:r>
              <a:rPr lang="en-US" b="1" dirty="0"/>
              <a:t>AmeriCorps</a:t>
            </a:r>
            <a:r>
              <a:rPr lang="en-US" dirty="0"/>
              <a:t> improves lives, strengthen communities, and foster civic engagement through service and volunteering through a network of 270,000 members and </a:t>
            </a:r>
            <a:r>
              <a:rPr lang="en-US" b="1" dirty="0"/>
              <a:t>$800 million </a:t>
            </a:r>
            <a:r>
              <a:rPr lang="en-US" dirty="0"/>
              <a:t>in annual funding</a:t>
            </a:r>
          </a:p>
          <a:p>
            <a:endParaRPr lang="en-US" dirty="0"/>
          </a:p>
          <a:p>
            <a:r>
              <a:rPr lang="en-US" b="1" dirty="0"/>
              <a:t>Area Health Education Centers</a:t>
            </a:r>
            <a:r>
              <a:rPr lang="en-US" dirty="0"/>
              <a:t> improve the supply, distribution, retention and quality of primary care and other health practitioners in medically underserved areas with about </a:t>
            </a:r>
            <a:r>
              <a:rPr lang="en-US" b="1" dirty="0"/>
              <a:t>$43 million </a:t>
            </a:r>
            <a:r>
              <a:rPr lang="en-US" dirty="0"/>
              <a:t>in annual federal funding coupled with added State and local funding.</a:t>
            </a:r>
          </a:p>
          <a:p>
            <a:endParaRPr lang="en-US" dirty="0"/>
          </a:p>
        </p:txBody>
      </p:sp>
      <p:pic>
        <p:nvPicPr>
          <p:cNvPr id="5" name="Picture 2" descr="AmeriCorps – Overview – My Healthy Citizen™">
            <a:extLst>
              <a:ext uri="{FF2B5EF4-FFF2-40B4-BE49-F238E27FC236}">
                <a16:creationId xmlns:a16="http://schemas.microsoft.com/office/drawing/2014/main" id="{9ED46182-98BA-4290-AE0D-CD99F297CBD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56514" y="3163590"/>
            <a:ext cx="1287836" cy="128783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Cooperative Extension: A Century of Innovation">
            <a:extLst>
              <a:ext uri="{FF2B5EF4-FFF2-40B4-BE49-F238E27FC236}">
                <a16:creationId xmlns:a16="http://schemas.microsoft.com/office/drawing/2014/main" id="{782F586C-7091-4827-9393-FA7FFDE493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8222" y="1897532"/>
            <a:ext cx="1420070" cy="128783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5878D31-1D3A-4D9A-9D8D-8F72976AC55F}"/>
              </a:ext>
            </a:extLst>
          </p:cNvPr>
          <p:cNvSpPr txBox="1"/>
          <p:nvPr/>
        </p:nvSpPr>
        <p:spPr>
          <a:xfrm>
            <a:off x="6419483" y="5015992"/>
            <a:ext cx="2588949" cy="1077218"/>
          </a:xfrm>
          <a:prstGeom prst="rect">
            <a:avLst/>
          </a:prstGeom>
          <a:noFill/>
          <a:ln w="63500">
            <a:solidFill>
              <a:schemeClr val="accent1"/>
            </a:solidFill>
          </a:ln>
          <a:effectLst>
            <a:outerShdw blurRad="50800" dist="38100" dir="8100000" algn="tr" rotWithShape="0">
              <a:prstClr val="black">
                <a:alpha val="40000"/>
              </a:prstClr>
            </a:outerShdw>
            <a:softEdge rad="12700"/>
          </a:effectLst>
        </p:spPr>
        <p:txBody>
          <a:bodyPr wrap="square" rtlCol="0">
            <a:spAutoFit/>
          </a:bodyPr>
          <a:lstStyle/>
          <a:p>
            <a:pPr algn="ctr"/>
            <a:r>
              <a:rPr lang="en-US" sz="1600" b="1" dirty="0"/>
              <a:t>$1.8 Billion in Annual Funding to Enhance Community Health and Vitality</a:t>
            </a:r>
          </a:p>
        </p:txBody>
      </p:sp>
      <p:pic>
        <p:nvPicPr>
          <p:cNvPr id="8" name="Picture 7">
            <a:extLst>
              <a:ext uri="{FF2B5EF4-FFF2-40B4-BE49-F238E27FC236}">
                <a16:creationId xmlns:a16="http://schemas.microsoft.com/office/drawing/2014/main" id="{FF0C667F-CBD7-4059-A299-FE7E53E382CC}"/>
              </a:ext>
            </a:extLst>
          </p:cNvPr>
          <p:cNvPicPr>
            <a:picLocks noChangeAspect="1"/>
          </p:cNvPicPr>
          <p:nvPr/>
        </p:nvPicPr>
        <p:blipFill>
          <a:blip r:embed="rId5"/>
          <a:stretch>
            <a:fillRect/>
          </a:stretch>
        </p:blipFill>
        <p:spPr>
          <a:xfrm>
            <a:off x="7766498" y="3116380"/>
            <a:ext cx="1223551" cy="1223551"/>
          </a:xfrm>
          <a:prstGeom prst="rect">
            <a:avLst/>
          </a:prstGeom>
        </p:spPr>
      </p:pic>
    </p:spTree>
    <p:extLst>
      <p:ext uri="{BB962C8B-B14F-4D97-AF65-F5344CB8AC3E}">
        <p14:creationId xmlns:p14="http://schemas.microsoft.com/office/powerpoint/2010/main" val="42696027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39CF4-0849-4BA2-AFA3-A9D755FBBDC5}"/>
              </a:ext>
            </a:extLst>
          </p:cNvPr>
          <p:cNvSpPr>
            <a:spLocks noGrp="1"/>
          </p:cNvSpPr>
          <p:nvPr>
            <p:ph type="title"/>
          </p:nvPr>
        </p:nvSpPr>
        <p:spPr/>
        <p:txBody>
          <a:bodyPr/>
          <a:lstStyle/>
          <a:p>
            <a:r>
              <a:rPr lang="en-US" dirty="0"/>
              <a:t>Our Opportunity</a:t>
            </a:r>
          </a:p>
        </p:txBody>
      </p:sp>
      <p:pic>
        <p:nvPicPr>
          <p:cNvPr id="6" name="Content Placeholder 5">
            <a:extLst>
              <a:ext uri="{FF2B5EF4-FFF2-40B4-BE49-F238E27FC236}">
                <a16:creationId xmlns:a16="http://schemas.microsoft.com/office/drawing/2014/main" id="{05F93FF3-9A72-413A-9D5A-5B8562F3B11F}"/>
              </a:ext>
            </a:extLst>
          </p:cNvPr>
          <p:cNvPicPr>
            <a:picLocks noGrp="1" noChangeAspect="1"/>
          </p:cNvPicPr>
          <p:nvPr>
            <p:ph sz="half" idx="1"/>
          </p:nvPr>
        </p:nvPicPr>
        <p:blipFill>
          <a:blip r:embed="rId3"/>
          <a:stretch>
            <a:fillRect/>
          </a:stretch>
        </p:blipFill>
        <p:spPr>
          <a:xfrm>
            <a:off x="-30561" y="2136324"/>
            <a:ext cx="4249439" cy="3643892"/>
          </a:xfrm>
          <a:prstGeom prst="rect">
            <a:avLst/>
          </a:prstGeom>
        </p:spPr>
      </p:pic>
      <p:pic>
        <p:nvPicPr>
          <p:cNvPr id="7" name="Picture 6">
            <a:extLst>
              <a:ext uri="{FF2B5EF4-FFF2-40B4-BE49-F238E27FC236}">
                <a16:creationId xmlns:a16="http://schemas.microsoft.com/office/drawing/2014/main" id="{07E6CFE1-8584-4150-8A14-A70242C6FBB4}"/>
              </a:ext>
            </a:extLst>
          </p:cNvPr>
          <p:cNvPicPr>
            <a:picLocks noChangeAspect="1"/>
          </p:cNvPicPr>
          <p:nvPr/>
        </p:nvPicPr>
        <p:blipFill>
          <a:blip r:embed="rId4"/>
          <a:stretch>
            <a:fillRect/>
          </a:stretch>
        </p:blipFill>
        <p:spPr>
          <a:xfrm>
            <a:off x="1091431" y="3261341"/>
            <a:ext cx="2011854" cy="2103302"/>
          </a:xfrm>
          <a:prstGeom prst="rect">
            <a:avLst/>
          </a:prstGeom>
        </p:spPr>
      </p:pic>
      <p:graphicFrame>
        <p:nvGraphicFramePr>
          <p:cNvPr id="8" name="Content Placeholder 5">
            <a:extLst>
              <a:ext uri="{FF2B5EF4-FFF2-40B4-BE49-F238E27FC236}">
                <a16:creationId xmlns:a16="http://schemas.microsoft.com/office/drawing/2014/main" id="{B5E1CA84-7E29-4CD8-8FF2-EBA6EC42ECF3}"/>
              </a:ext>
            </a:extLst>
          </p:cNvPr>
          <p:cNvGraphicFramePr>
            <a:graphicFrameLocks/>
          </p:cNvGraphicFramePr>
          <p:nvPr>
            <p:extLst>
              <p:ext uri="{D42A27DB-BD31-4B8C-83A1-F6EECF244321}">
                <p14:modId xmlns:p14="http://schemas.microsoft.com/office/powerpoint/2010/main" val="2460210021"/>
              </p:ext>
            </p:extLst>
          </p:nvPr>
        </p:nvGraphicFramePr>
        <p:xfrm>
          <a:off x="3962400" y="2259986"/>
          <a:ext cx="5181600" cy="43513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TextBox 8">
            <a:extLst>
              <a:ext uri="{FF2B5EF4-FFF2-40B4-BE49-F238E27FC236}">
                <a16:creationId xmlns:a16="http://schemas.microsoft.com/office/drawing/2014/main" id="{0AD90126-79B7-46C9-A296-7AF0CBC5B5E5}"/>
              </a:ext>
            </a:extLst>
          </p:cNvPr>
          <p:cNvSpPr txBox="1"/>
          <p:nvPr/>
        </p:nvSpPr>
        <p:spPr>
          <a:xfrm flipH="1">
            <a:off x="3648559" y="1245053"/>
            <a:ext cx="5495441" cy="891270"/>
          </a:xfrm>
          <a:prstGeom prst="rect">
            <a:avLst/>
          </a:prstGeom>
          <a:gradFill>
            <a:gsLst>
              <a:gs pos="0">
                <a:srgbClr val="00B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lnSpc>
                <a:spcPct val="110000"/>
              </a:lnSpc>
              <a:spcAft>
                <a:spcPts val="400"/>
              </a:spcAft>
            </a:pPr>
            <a:r>
              <a:rPr lang="en-US" sz="1600" b="1" dirty="0"/>
              <a:t>Mobilize stakeholders devoted to the intersections of health, economic </a:t>
            </a:r>
            <a:r>
              <a:rPr lang="en-US" sz="1600" b="1" dirty="0" err="1"/>
              <a:t>propserity</a:t>
            </a:r>
            <a:r>
              <a:rPr lang="en-US" sz="1600" b="1" dirty="0"/>
              <a:t>, and education within community and employ a systematic approach we call the </a:t>
            </a:r>
            <a:r>
              <a:rPr lang="en-US" sz="1600" b="1" u="sng" dirty="0"/>
              <a:t>IDEAS</a:t>
            </a:r>
            <a:r>
              <a:rPr lang="en-US" sz="1600" b="1" dirty="0"/>
              <a:t> model</a:t>
            </a:r>
          </a:p>
        </p:txBody>
      </p:sp>
    </p:spTree>
    <p:extLst>
      <p:ext uri="{BB962C8B-B14F-4D97-AF65-F5344CB8AC3E}">
        <p14:creationId xmlns:p14="http://schemas.microsoft.com/office/powerpoint/2010/main" val="19580521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0C8C5E-561B-407A-84E4-1E0BE9829191}"/>
              </a:ext>
            </a:extLst>
          </p:cNvPr>
          <p:cNvSpPr>
            <a:spLocks noGrp="1"/>
          </p:cNvSpPr>
          <p:nvPr>
            <p:ph type="title"/>
          </p:nvPr>
        </p:nvSpPr>
        <p:spPr/>
        <p:txBody>
          <a:bodyPr/>
          <a:lstStyle/>
          <a:p>
            <a:pPr algn="ctr"/>
            <a:r>
              <a:rPr lang="en-US" sz="3600" dirty="0"/>
              <a:t>The Public Health Ecosystem Model to Engage Community Members</a:t>
            </a:r>
          </a:p>
        </p:txBody>
      </p:sp>
      <p:graphicFrame>
        <p:nvGraphicFramePr>
          <p:cNvPr id="6" name="Content Placeholder 3">
            <a:extLst>
              <a:ext uri="{FF2B5EF4-FFF2-40B4-BE49-F238E27FC236}">
                <a16:creationId xmlns:a16="http://schemas.microsoft.com/office/drawing/2014/main" id="{7F976C6F-897C-493F-A580-9712FD6F4675}"/>
              </a:ext>
            </a:extLst>
          </p:cNvPr>
          <p:cNvGraphicFramePr>
            <a:graphicFrameLocks/>
          </p:cNvGraphicFramePr>
          <p:nvPr>
            <p:extLst>
              <p:ext uri="{D42A27DB-BD31-4B8C-83A1-F6EECF244321}">
                <p14:modId xmlns:p14="http://schemas.microsoft.com/office/powerpoint/2010/main" val="3562286171"/>
              </p:ext>
            </p:extLst>
          </p:nvPr>
        </p:nvGraphicFramePr>
        <p:xfrm>
          <a:off x="-133349" y="2462512"/>
          <a:ext cx="4029319" cy="41633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FCFD87B2-C834-4138-A5BE-74E2066C3F62}"/>
              </a:ext>
            </a:extLst>
          </p:cNvPr>
          <p:cNvSpPr txBox="1"/>
          <p:nvPr/>
        </p:nvSpPr>
        <p:spPr>
          <a:xfrm>
            <a:off x="499086" y="2000848"/>
            <a:ext cx="2764447" cy="461665"/>
          </a:xfrm>
          <a:prstGeom prst="rect">
            <a:avLst/>
          </a:prstGeom>
          <a:noFill/>
        </p:spPr>
        <p:txBody>
          <a:bodyPr wrap="square" rtlCol="0">
            <a:spAutoFit/>
          </a:bodyPr>
          <a:lstStyle/>
          <a:p>
            <a:pPr algn="ctr"/>
            <a:r>
              <a:rPr lang="en-US" sz="2400" b="1" dirty="0">
                <a:solidFill>
                  <a:schemeClr val="accent1"/>
                </a:solidFill>
              </a:rPr>
              <a:t>IDEAS Model</a:t>
            </a:r>
          </a:p>
        </p:txBody>
      </p:sp>
      <p:pic>
        <p:nvPicPr>
          <p:cNvPr id="8" name="Picture 7">
            <a:extLst>
              <a:ext uri="{FF2B5EF4-FFF2-40B4-BE49-F238E27FC236}">
                <a16:creationId xmlns:a16="http://schemas.microsoft.com/office/drawing/2014/main" id="{F3CC1606-0B10-4281-8827-7BFF12ABDB44}"/>
              </a:ext>
            </a:extLst>
          </p:cNvPr>
          <p:cNvPicPr>
            <a:picLocks noChangeAspect="1"/>
          </p:cNvPicPr>
          <p:nvPr/>
        </p:nvPicPr>
        <p:blipFill>
          <a:blip r:embed="rId8"/>
          <a:stretch>
            <a:fillRect/>
          </a:stretch>
        </p:blipFill>
        <p:spPr>
          <a:xfrm>
            <a:off x="4411133" y="2000848"/>
            <a:ext cx="3243353" cy="2158171"/>
          </a:xfrm>
          <a:prstGeom prst="rect">
            <a:avLst/>
          </a:prstGeom>
        </p:spPr>
      </p:pic>
      <p:pic>
        <p:nvPicPr>
          <p:cNvPr id="9" name="Picture 8">
            <a:extLst>
              <a:ext uri="{FF2B5EF4-FFF2-40B4-BE49-F238E27FC236}">
                <a16:creationId xmlns:a16="http://schemas.microsoft.com/office/drawing/2014/main" id="{2391D23B-0A39-4E1A-9C5B-3415AF75C52B}"/>
              </a:ext>
            </a:extLst>
          </p:cNvPr>
          <p:cNvPicPr>
            <a:picLocks noChangeAspect="1"/>
          </p:cNvPicPr>
          <p:nvPr/>
        </p:nvPicPr>
        <p:blipFill>
          <a:blip r:embed="rId9"/>
          <a:stretch>
            <a:fillRect/>
          </a:stretch>
        </p:blipFill>
        <p:spPr>
          <a:xfrm>
            <a:off x="4273228" y="4367865"/>
            <a:ext cx="3273836" cy="1877731"/>
          </a:xfrm>
          <a:prstGeom prst="rect">
            <a:avLst/>
          </a:prstGeom>
        </p:spPr>
      </p:pic>
    </p:spTree>
    <p:extLst>
      <p:ext uri="{BB962C8B-B14F-4D97-AF65-F5344CB8AC3E}">
        <p14:creationId xmlns:p14="http://schemas.microsoft.com/office/powerpoint/2010/main" val="27086068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3F2AB76-2EBD-40F6-9029-092D62F3FF16}"/>
              </a:ext>
            </a:extLst>
          </p:cNvPr>
          <p:cNvPicPr>
            <a:picLocks noChangeAspect="1"/>
          </p:cNvPicPr>
          <p:nvPr/>
        </p:nvPicPr>
        <p:blipFill>
          <a:blip r:embed="rId3"/>
          <a:stretch>
            <a:fillRect/>
          </a:stretch>
        </p:blipFill>
        <p:spPr>
          <a:xfrm>
            <a:off x="153334" y="728366"/>
            <a:ext cx="3760744" cy="5505165"/>
          </a:xfrm>
          <a:prstGeom prst="rect">
            <a:avLst/>
          </a:prstGeom>
        </p:spPr>
      </p:pic>
      <p:pic>
        <p:nvPicPr>
          <p:cNvPr id="6" name="Picture 5">
            <a:extLst>
              <a:ext uri="{FF2B5EF4-FFF2-40B4-BE49-F238E27FC236}">
                <a16:creationId xmlns:a16="http://schemas.microsoft.com/office/drawing/2014/main" id="{C01A26C5-7BDB-42A3-8837-AC0753DB7F83}"/>
              </a:ext>
            </a:extLst>
          </p:cNvPr>
          <p:cNvPicPr>
            <a:picLocks noChangeAspect="1"/>
          </p:cNvPicPr>
          <p:nvPr/>
        </p:nvPicPr>
        <p:blipFill>
          <a:blip r:embed="rId4"/>
          <a:stretch>
            <a:fillRect/>
          </a:stretch>
        </p:blipFill>
        <p:spPr>
          <a:xfrm>
            <a:off x="3493998" y="1148524"/>
            <a:ext cx="5496668" cy="4560952"/>
          </a:xfrm>
          <a:prstGeom prst="rect">
            <a:avLst/>
          </a:prstGeom>
        </p:spPr>
      </p:pic>
    </p:spTree>
    <p:extLst>
      <p:ext uri="{BB962C8B-B14F-4D97-AF65-F5344CB8AC3E}">
        <p14:creationId xmlns:p14="http://schemas.microsoft.com/office/powerpoint/2010/main" val="482265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EB200D-5242-1C0A-0367-3FE12FAF253D}"/>
              </a:ext>
            </a:extLst>
          </p:cNvPr>
          <p:cNvSpPr>
            <a:spLocks noGrp="1"/>
          </p:cNvSpPr>
          <p:nvPr>
            <p:ph type="title"/>
          </p:nvPr>
        </p:nvSpPr>
        <p:spPr/>
        <p:txBody>
          <a:bodyPr/>
          <a:lstStyle/>
          <a:p>
            <a:r>
              <a:rPr lang="en-US" dirty="0"/>
              <a:t>Agenda</a:t>
            </a:r>
          </a:p>
        </p:txBody>
      </p:sp>
      <p:sp>
        <p:nvSpPr>
          <p:cNvPr id="2" name="Content Placeholder 1">
            <a:extLst>
              <a:ext uri="{FF2B5EF4-FFF2-40B4-BE49-F238E27FC236}">
                <a16:creationId xmlns:a16="http://schemas.microsoft.com/office/drawing/2014/main" id="{74E3FAEB-DBAE-4605-A88B-38160B87D6BC}"/>
              </a:ext>
            </a:extLst>
          </p:cNvPr>
          <p:cNvSpPr>
            <a:spLocks noGrp="1"/>
          </p:cNvSpPr>
          <p:nvPr>
            <p:ph idx="1"/>
          </p:nvPr>
        </p:nvSpPr>
        <p:spPr>
          <a:xfrm>
            <a:off x="200722" y="1544320"/>
            <a:ext cx="8314628" cy="4351338"/>
          </a:xfrm>
        </p:spPr>
        <p:txBody>
          <a:bodyPr/>
          <a:lstStyle/>
          <a:p>
            <a:r>
              <a:rPr lang="en-US" dirty="0"/>
              <a:t>Set the stage</a:t>
            </a:r>
          </a:p>
          <a:p>
            <a:r>
              <a:rPr lang="en-US" dirty="0"/>
              <a:t>Describe OSU Extension</a:t>
            </a:r>
          </a:p>
          <a:p>
            <a:r>
              <a:rPr lang="en-US" dirty="0"/>
              <a:t>Introduce the Cooperative Extension Framework for Health Equity</a:t>
            </a:r>
          </a:p>
          <a:p>
            <a:r>
              <a:rPr lang="en-US" dirty="0"/>
              <a:t>Describe Public Health AmeriCorps and E-PHAC</a:t>
            </a:r>
          </a:p>
          <a:p>
            <a:r>
              <a:rPr lang="en-US" dirty="0"/>
              <a:t>Introduce the opportunity for an Ohio Health Alliance</a:t>
            </a:r>
          </a:p>
          <a:p>
            <a:r>
              <a:rPr lang="en-US"/>
              <a:t>Describe next </a:t>
            </a:r>
            <a:r>
              <a:rPr lang="en-US" dirty="0"/>
              <a:t>steps</a:t>
            </a:r>
          </a:p>
          <a:p>
            <a:endParaRPr lang="en-US" dirty="0"/>
          </a:p>
          <a:p>
            <a:endParaRPr lang="en-US" dirty="0"/>
          </a:p>
        </p:txBody>
      </p:sp>
    </p:spTree>
    <p:extLst>
      <p:ext uri="{BB962C8B-B14F-4D97-AF65-F5344CB8AC3E}">
        <p14:creationId xmlns:p14="http://schemas.microsoft.com/office/powerpoint/2010/main" val="2533114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CD3503-9E0C-4CAD-8B2F-553FF367B005}"/>
              </a:ext>
            </a:extLst>
          </p:cNvPr>
          <p:cNvPicPr>
            <a:picLocks noChangeAspect="1"/>
          </p:cNvPicPr>
          <p:nvPr/>
        </p:nvPicPr>
        <p:blipFill>
          <a:blip r:embed="rId3"/>
          <a:stretch>
            <a:fillRect/>
          </a:stretch>
        </p:blipFill>
        <p:spPr>
          <a:xfrm>
            <a:off x="55756" y="917185"/>
            <a:ext cx="9032488" cy="5080775"/>
          </a:xfrm>
          <a:prstGeom prst="rect">
            <a:avLst/>
          </a:prstGeom>
        </p:spPr>
      </p:pic>
    </p:spTree>
    <p:extLst>
      <p:ext uri="{BB962C8B-B14F-4D97-AF65-F5344CB8AC3E}">
        <p14:creationId xmlns:p14="http://schemas.microsoft.com/office/powerpoint/2010/main" val="63935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0969844-B8AC-D4A4-C01E-6961E7BBED98}"/>
              </a:ext>
            </a:extLst>
          </p:cNvPr>
          <p:cNvPicPr>
            <a:picLocks noChangeAspect="1"/>
          </p:cNvPicPr>
          <p:nvPr/>
        </p:nvPicPr>
        <p:blipFill rotWithShape="1">
          <a:blip r:embed="rId3"/>
          <a:srcRect l="22290" t="11174" r="23500" b="31080"/>
          <a:stretch/>
        </p:blipFill>
        <p:spPr>
          <a:xfrm>
            <a:off x="1222744" y="1378198"/>
            <a:ext cx="6517758" cy="4628662"/>
          </a:xfrm>
          <a:prstGeom prst="rect">
            <a:avLst/>
          </a:prstGeom>
        </p:spPr>
      </p:pic>
      <p:sp>
        <p:nvSpPr>
          <p:cNvPr id="2" name="Title 1">
            <a:extLst>
              <a:ext uri="{FF2B5EF4-FFF2-40B4-BE49-F238E27FC236}">
                <a16:creationId xmlns:a16="http://schemas.microsoft.com/office/drawing/2014/main" id="{F2095C8B-DCF1-4808-9D70-8C241DB191EA}"/>
              </a:ext>
            </a:extLst>
          </p:cNvPr>
          <p:cNvSpPr>
            <a:spLocks noGrp="1"/>
          </p:cNvSpPr>
          <p:nvPr>
            <p:ph type="title"/>
          </p:nvPr>
        </p:nvSpPr>
        <p:spPr/>
        <p:txBody>
          <a:bodyPr/>
          <a:lstStyle/>
          <a:p>
            <a:pPr algn="ctr"/>
            <a:r>
              <a:rPr lang="en-US" dirty="0"/>
              <a:t>The Challenge</a:t>
            </a:r>
            <a:br>
              <a:rPr lang="en-US" dirty="0"/>
            </a:br>
            <a:endParaRPr lang="en-US" dirty="0"/>
          </a:p>
        </p:txBody>
      </p:sp>
    </p:spTree>
    <p:extLst>
      <p:ext uri="{BB962C8B-B14F-4D97-AF65-F5344CB8AC3E}">
        <p14:creationId xmlns:p14="http://schemas.microsoft.com/office/powerpoint/2010/main" val="1009858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 in 5 Physicians Surveyed</a:t>
            </a:r>
          </a:p>
        </p:txBody>
      </p:sp>
      <p:sp>
        <p:nvSpPr>
          <p:cNvPr id="3" name="Content Placeholder 2"/>
          <p:cNvSpPr>
            <a:spLocks noGrp="1"/>
          </p:cNvSpPr>
          <p:nvPr>
            <p:ph idx="1"/>
          </p:nvPr>
        </p:nvSpPr>
        <p:spPr/>
        <p:txBody>
          <a:bodyPr/>
          <a:lstStyle/>
          <a:p>
            <a:r>
              <a:rPr lang="en-US" dirty="0"/>
              <a:t>Patients’ social needs = medical conditions</a:t>
            </a:r>
          </a:p>
          <a:p>
            <a:r>
              <a:rPr lang="en-US" dirty="0"/>
              <a:t>Not confident in capacity to address them</a:t>
            </a:r>
          </a:p>
          <a:p>
            <a:r>
              <a:rPr lang="en-US" dirty="0"/>
              <a:t>Unmet social needs lead to worse health</a:t>
            </a:r>
          </a:p>
          <a:p>
            <a:r>
              <a:rPr lang="en-US" dirty="0"/>
              <a:t>Health system doesn’t help</a:t>
            </a:r>
          </a:p>
          <a:p>
            <a:r>
              <a:rPr lang="en-US" dirty="0"/>
              <a:t>These determinants just don’t affect poor</a:t>
            </a:r>
          </a:p>
          <a:p>
            <a:pPr marL="0" indent="0">
              <a:buNone/>
            </a:pPr>
            <a:endParaRPr lang="en-US" dirty="0"/>
          </a:p>
        </p:txBody>
      </p:sp>
      <p:sp>
        <p:nvSpPr>
          <p:cNvPr id="4" name="Slide Number Placeholder 3"/>
          <p:cNvSpPr>
            <a:spLocks noGrp="1"/>
          </p:cNvSpPr>
          <p:nvPr>
            <p:ph type="sldNum" sz="quarter" idx="4294967295"/>
          </p:nvPr>
        </p:nvSpPr>
        <p:spPr>
          <a:xfrm>
            <a:off x="0" y="0"/>
            <a:ext cx="0" cy="0"/>
          </a:xfrm>
        </p:spPr>
        <p:txBody>
          <a:bodyPr/>
          <a:lstStyle/>
          <a:p>
            <a:fld id="{3CD79ADE-8719-45D1-8EC2-F86078A14956}" type="slidenum">
              <a:rPr lang="en-US" smtClean="0"/>
              <a:pPr/>
              <a:t>4</a:t>
            </a:fld>
            <a:endParaRPr lang="en-US"/>
          </a:p>
        </p:txBody>
      </p:sp>
    </p:spTree>
    <p:extLst>
      <p:ext uri="{BB962C8B-B14F-4D97-AF65-F5344CB8AC3E}">
        <p14:creationId xmlns:p14="http://schemas.microsoft.com/office/powerpoint/2010/main" val="555194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FFF1D90-6B12-3256-1423-E4DAC15479C7}"/>
              </a:ext>
            </a:extLst>
          </p:cNvPr>
          <p:cNvSpPr txBox="1"/>
          <p:nvPr/>
        </p:nvSpPr>
        <p:spPr>
          <a:xfrm>
            <a:off x="467360" y="348612"/>
            <a:ext cx="8329433" cy="707886"/>
          </a:xfrm>
          <a:prstGeom prst="rect">
            <a:avLst/>
          </a:prstGeom>
          <a:noFill/>
        </p:spPr>
        <p:txBody>
          <a:bodyPr wrap="square" rtlCol="0">
            <a:spAutoFit/>
          </a:bodyPr>
          <a:lstStyle/>
          <a:p>
            <a:pPr algn="ctr"/>
            <a:r>
              <a:rPr lang="en-US" sz="4000" b="1" dirty="0">
                <a:solidFill>
                  <a:srgbClr val="C00000"/>
                </a:solidFill>
                <a:latin typeface="Arial" panose="020B0604020202020204" pitchFamily="34" charset="0"/>
                <a:cs typeface="Arial" panose="020B0604020202020204" pitchFamily="34" charset="0"/>
              </a:rPr>
              <a:t>The Opportunity</a:t>
            </a:r>
          </a:p>
        </p:txBody>
      </p:sp>
      <p:sp>
        <p:nvSpPr>
          <p:cNvPr id="4" name="Content Placeholder 5">
            <a:extLst>
              <a:ext uri="{FF2B5EF4-FFF2-40B4-BE49-F238E27FC236}">
                <a16:creationId xmlns:a16="http://schemas.microsoft.com/office/drawing/2014/main" id="{2CB7D2EC-9C91-6365-211F-EF7189BBB567}"/>
              </a:ext>
            </a:extLst>
          </p:cNvPr>
          <p:cNvSpPr>
            <a:spLocks noGrp="1"/>
          </p:cNvSpPr>
          <p:nvPr>
            <p:ph idx="1"/>
          </p:nvPr>
        </p:nvSpPr>
        <p:spPr/>
        <p:txBody>
          <a:bodyPr>
            <a:normAutofit/>
          </a:bodyPr>
          <a:lstStyle/>
          <a:p>
            <a:r>
              <a:rPr lang="en-US" dirty="0"/>
              <a:t>Three of the top 10 employers in Ohio are Hospital Systems </a:t>
            </a:r>
          </a:p>
          <a:p>
            <a:pPr lvl="1"/>
            <a:r>
              <a:rPr lang="en-US" sz="1238" dirty="0"/>
              <a:t>#1. Ohio State University &amp; University Hospitals</a:t>
            </a:r>
          </a:p>
          <a:p>
            <a:pPr lvl="1"/>
            <a:r>
              <a:rPr lang="en-US" sz="1238" dirty="0"/>
              <a:t>#4. Cleveland Clinic Foundation – Cleveland</a:t>
            </a:r>
          </a:p>
          <a:p>
            <a:pPr lvl="1"/>
            <a:r>
              <a:rPr lang="en-US" sz="1238" dirty="0"/>
              <a:t>#6. University Hospital of Cleveland – Cleveland</a:t>
            </a:r>
          </a:p>
          <a:p>
            <a:pPr marL="165878" lvl="1" indent="0">
              <a:buNone/>
            </a:pPr>
            <a:endParaRPr lang="en-US" dirty="0"/>
          </a:p>
          <a:p>
            <a:r>
              <a:rPr lang="en-US" dirty="0"/>
              <a:t>Health care jobs among the fastest growing in Ohio</a:t>
            </a:r>
          </a:p>
          <a:p>
            <a:endParaRPr lang="en-US" dirty="0"/>
          </a:p>
          <a:p>
            <a:r>
              <a:rPr lang="en-US" dirty="0"/>
              <a:t>Each physician brings more than $2 million in annual revenue to a community.</a:t>
            </a:r>
          </a:p>
          <a:p>
            <a:pPr lvl="1"/>
            <a:endParaRPr lang="en-US" dirty="0"/>
          </a:p>
        </p:txBody>
      </p:sp>
    </p:spTree>
    <p:extLst>
      <p:ext uri="{BB962C8B-B14F-4D97-AF65-F5344CB8AC3E}">
        <p14:creationId xmlns:p14="http://schemas.microsoft.com/office/powerpoint/2010/main" val="2172633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77E32-F5A3-4B38-A35F-FB9BF67B9446}"/>
              </a:ext>
            </a:extLst>
          </p:cNvPr>
          <p:cNvSpPr>
            <a:spLocks noGrp="1"/>
          </p:cNvSpPr>
          <p:nvPr>
            <p:ph type="title"/>
          </p:nvPr>
        </p:nvSpPr>
        <p:spPr/>
        <p:txBody>
          <a:bodyPr>
            <a:normAutofit fontScale="90000"/>
          </a:bodyPr>
          <a:lstStyle/>
          <a:p>
            <a:r>
              <a:rPr lang="en-US" dirty="0"/>
              <a:t>Improving the Health of Ohio through Evidenced-Based Strategies</a:t>
            </a:r>
          </a:p>
        </p:txBody>
      </p:sp>
      <p:graphicFrame>
        <p:nvGraphicFramePr>
          <p:cNvPr id="4" name="Content Placeholder 3">
            <a:extLst>
              <a:ext uri="{FF2B5EF4-FFF2-40B4-BE49-F238E27FC236}">
                <a16:creationId xmlns:a16="http://schemas.microsoft.com/office/drawing/2014/main" id="{373ED89A-55BE-075B-E05F-475F0BA16CEE}"/>
              </a:ext>
            </a:extLst>
          </p:cNvPr>
          <p:cNvGraphicFramePr>
            <a:graphicFrameLocks noGrp="1"/>
          </p:cNvGraphicFramePr>
          <p:nvPr>
            <p:ph idx="1"/>
            <p:extLst>
              <p:ext uri="{D42A27DB-BD31-4B8C-83A1-F6EECF244321}">
                <p14:modId xmlns:p14="http://schemas.microsoft.com/office/powerpoint/2010/main" val="125365478"/>
              </p:ext>
            </p:extLst>
          </p:nvPr>
        </p:nvGraphicFramePr>
        <p:xfrm>
          <a:off x="427155" y="2419656"/>
          <a:ext cx="7886700" cy="38303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26436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fontScale="90000"/>
          </a:bodyPr>
          <a:lstStyle/>
          <a:p>
            <a:r>
              <a:rPr lang="en-US" dirty="0"/>
              <a:t>A sustainable compelling vision for advancing the health of Ohio may be found at the intersections of…</a:t>
            </a:r>
          </a:p>
        </p:txBody>
      </p:sp>
      <p:sp>
        <p:nvSpPr>
          <p:cNvPr id="11" name="Content Placeholder 10"/>
          <p:cNvSpPr>
            <a:spLocks noGrp="1"/>
          </p:cNvSpPr>
          <p:nvPr>
            <p:ph sz="half" idx="1"/>
          </p:nvPr>
        </p:nvSpPr>
        <p:spPr>
          <a:xfrm>
            <a:off x="628650" y="2226469"/>
            <a:ext cx="4346022" cy="3071201"/>
          </a:xfrm>
        </p:spPr>
        <p:txBody>
          <a:bodyPr>
            <a:normAutofit fontScale="25000" lnSpcReduction="20000"/>
          </a:bodyPr>
          <a:lstStyle/>
          <a:p>
            <a:pPr>
              <a:lnSpc>
                <a:spcPct val="110000"/>
              </a:lnSpc>
              <a:spcAft>
                <a:spcPts val="300"/>
              </a:spcAft>
            </a:pPr>
            <a:r>
              <a:rPr lang="en-US" sz="7200" dirty="0">
                <a:latin typeface="Arial" panose="020B0604020202020204" pitchFamily="34" charset="0"/>
                <a:cs typeface="Arial" panose="020B0604020202020204" pitchFamily="34" charset="0"/>
              </a:rPr>
              <a:t>Health, economic prosperity, and educational attainment within community share the same social determinants. </a:t>
            </a:r>
          </a:p>
          <a:p>
            <a:pPr>
              <a:lnSpc>
                <a:spcPct val="110000"/>
              </a:lnSpc>
              <a:spcAft>
                <a:spcPts val="300"/>
              </a:spcAft>
            </a:pPr>
            <a:r>
              <a:rPr lang="en-US" sz="7200" dirty="0">
                <a:latin typeface="Arial" panose="020B0604020202020204" pitchFamily="34" charset="0"/>
                <a:cs typeface="Arial" panose="020B0604020202020204" pitchFamily="34" charset="0"/>
              </a:rPr>
              <a:t>They also affect each other in communities yielding vicious and virtuous intergenerational cycles. </a:t>
            </a:r>
          </a:p>
          <a:p>
            <a:pPr>
              <a:lnSpc>
                <a:spcPct val="110000"/>
              </a:lnSpc>
              <a:spcAft>
                <a:spcPts val="300"/>
              </a:spcAft>
            </a:pPr>
            <a:r>
              <a:rPr lang="en-US" sz="7200" dirty="0">
                <a:latin typeface="Arial" panose="020B0604020202020204" pitchFamily="34" charset="0"/>
                <a:cs typeface="Arial" panose="020B0604020202020204" pitchFamily="34" charset="0"/>
              </a:rPr>
              <a:t>These relationships limit the impact of programs focused on enhancing just one of the three. </a:t>
            </a:r>
          </a:p>
          <a:p>
            <a:pPr>
              <a:lnSpc>
                <a:spcPct val="110000"/>
              </a:lnSpc>
              <a:spcAft>
                <a:spcPts val="300"/>
              </a:spcAft>
            </a:pPr>
            <a:r>
              <a:rPr lang="en-US" sz="7200" dirty="0">
                <a:latin typeface="Arial" panose="020B0604020202020204" pitchFamily="34" charset="0"/>
                <a:cs typeface="Arial" panose="020B0604020202020204" pitchFamily="34" charset="0"/>
              </a:rPr>
              <a:t>We need a multi-prong and system approach, which necessitates a large and diverse array of partners</a:t>
            </a:r>
          </a:p>
          <a:p>
            <a:endParaRPr lang="en-US" dirty="0"/>
          </a:p>
        </p:txBody>
      </p:sp>
      <p:graphicFrame>
        <p:nvGraphicFramePr>
          <p:cNvPr id="8" name="Content Placeholder 3">
            <a:extLst>
              <a:ext uri="{FF2B5EF4-FFF2-40B4-BE49-F238E27FC236}">
                <a16:creationId xmlns:a16="http://schemas.microsoft.com/office/drawing/2014/main" id="{ECA7E455-0DB5-714C-BB89-F818529EB7C6}"/>
              </a:ext>
            </a:extLst>
          </p:cNvPr>
          <p:cNvGraphicFramePr>
            <a:graphicFrameLocks noGrp="1"/>
          </p:cNvGraphicFramePr>
          <p:nvPr>
            <p:ph sz="half" idx="2"/>
          </p:nvPr>
        </p:nvGraphicFramePr>
        <p:xfrm>
          <a:off x="4629150" y="2226469"/>
          <a:ext cx="38862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67450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7">
            <a:extLst>
              <a:ext uri="{FF2B5EF4-FFF2-40B4-BE49-F238E27FC236}">
                <a16:creationId xmlns:a16="http://schemas.microsoft.com/office/drawing/2014/main" id="{3E2D895F-F3C0-49AF-8282-C2EA3E80C416}"/>
              </a:ext>
            </a:extLst>
          </p:cNvPr>
          <p:cNvSpPr txBox="1">
            <a:spLocks/>
          </p:cNvSpPr>
          <p:nvPr/>
        </p:nvSpPr>
        <p:spPr>
          <a:xfrm>
            <a:off x="604837" y="722614"/>
            <a:ext cx="7934325" cy="820737"/>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a:latin typeface="Arial" panose="020B0604020202020204" pitchFamily="34" charset="0"/>
                <a:cs typeface="Arial" panose="020B0604020202020204" pitchFamily="34" charset="0"/>
              </a:rPr>
              <a:t>Cooperative Extension</a:t>
            </a:r>
          </a:p>
        </p:txBody>
      </p:sp>
      <p:grpSp>
        <p:nvGrpSpPr>
          <p:cNvPr id="14" name="Group 13">
            <a:extLst>
              <a:ext uri="{FF2B5EF4-FFF2-40B4-BE49-F238E27FC236}">
                <a16:creationId xmlns:a16="http://schemas.microsoft.com/office/drawing/2014/main" id="{502CDFDB-84E8-4FF4-B29A-1BCE0A38C7D6}"/>
              </a:ext>
            </a:extLst>
          </p:cNvPr>
          <p:cNvGrpSpPr/>
          <p:nvPr/>
        </p:nvGrpSpPr>
        <p:grpSpPr>
          <a:xfrm>
            <a:off x="1856275" y="2003882"/>
            <a:ext cx="1663810" cy="1081476"/>
            <a:chOff x="1566" y="1598884"/>
            <a:chExt cx="1663810" cy="1081476"/>
          </a:xfrm>
        </p:grpSpPr>
        <p:sp>
          <p:nvSpPr>
            <p:cNvPr id="21" name="Rectangle: Top Corners Rounded 20">
              <a:extLst>
                <a:ext uri="{FF2B5EF4-FFF2-40B4-BE49-F238E27FC236}">
                  <a16:creationId xmlns:a16="http://schemas.microsoft.com/office/drawing/2014/main" id="{1EABBFEA-D07C-45E1-9AEE-5E7B8750C6CD}"/>
                </a:ext>
              </a:extLst>
            </p:cNvPr>
            <p:cNvSpPr/>
            <p:nvPr/>
          </p:nvSpPr>
          <p:spPr>
            <a:xfrm rot="19200000">
              <a:off x="1566" y="1598884"/>
              <a:ext cx="1663810" cy="1081476"/>
            </a:xfrm>
            <a:prstGeom prst="round2SameRect">
              <a:avLst/>
            </a:prstGeom>
            <a:solidFill>
              <a:srgbClr val="DDDDDD">
                <a:hueOff val="0"/>
                <a:satOff val="0"/>
                <a:lumOff val="0"/>
                <a:alphaOff val="0"/>
              </a:srgbClr>
            </a:solidFill>
            <a:ln w="25400" cap="flat" cmpd="sng" algn="ctr">
              <a:solidFill>
                <a:sysClr val="window" lastClr="FFFFFF">
                  <a:hueOff val="0"/>
                  <a:satOff val="0"/>
                  <a:lumOff val="0"/>
                  <a:alphaOff val="0"/>
                </a:sysClr>
              </a:solidFill>
              <a:prstDash val="solid"/>
            </a:ln>
            <a:effectLst/>
          </p:spPr>
        </p:sp>
        <p:sp>
          <p:nvSpPr>
            <p:cNvPr id="22" name="Rectangle: Top Corners Rounded 4">
              <a:extLst>
                <a:ext uri="{FF2B5EF4-FFF2-40B4-BE49-F238E27FC236}">
                  <a16:creationId xmlns:a16="http://schemas.microsoft.com/office/drawing/2014/main" id="{26BCD88B-2658-43E0-81EE-5BB3AE10C7AD}"/>
                </a:ext>
              </a:extLst>
            </p:cNvPr>
            <p:cNvSpPr txBox="1"/>
            <p:nvPr/>
          </p:nvSpPr>
          <p:spPr>
            <a:xfrm rot="19200000">
              <a:off x="71326" y="1645501"/>
              <a:ext cx="1558224" cy="1028683"/>
            </a:xfrm>
            <a:prstGeom prst="rect">
              <a:avLst/>
            </a:prstGeom>
            <a:noFill/>
            <a:ln>
              <a:noFill/>
            </a:ln>
            <a:effectLst/>
          </p:spPr>
          <p:txBody>
            <a:bodyPr spcFirstLastPara="0" vert="horz" wrap="square" lIns="80010" tIns="26670" rIns="80010" bIns="26670" numCol="1" spcCol="1270" anchor="ctr" anchorCtr="0">
              <a:noAutofit/>
            </a:bodyPr>
            <a:lstStyle/>
            <a:p>
              <a:pPr marL="0" marR="0" lvl="0" indent="0" algn="ctr" defTabSz="933450" eaLnBrk="1" fontAlgn="auto" latinLnBrk="0" hangingPunct="1">
                <a:lnSpc>
                  <a:spcPct val="90000"/>
                </a:lnSpc>
                <a:spcBef>
                  <a:spcPct val="0"/>
                </a:spcBef>
                <a:spcAft>
                  <a:spcPct val="35000"/>
                </a:spcAft>
                <a:buClrTx/>
                <a:buSzTx/>
                <a:buFontTx/>
                <a:buNone/>
                <a:tabLst/>
                <a:defRPr/>
              </a:pPr>
              <a:r>
                <a:rPr kumimoji="0" lang="en-US" sz="2100" b="0" i="0" u="none" strike="noStrike" kern="1200" cap="none" spc="0" normalizeH="0" baseline="0" noProof="0" dirty="0">
                  <a:ln>
                    <a:noFill/>
                  </a:ln>
                  <a:solidFill>
                    <a:sysClr val="windowText" lastClr="000000"/>
                  </a:solidFill>
                  <a:effectLst/>
                  <a:uLnTx/>
                  <a:uFillTx/>
                  <a:latin typeface="Arial"/>
                  <a:ea typeface="+mn-ea"/>
                  <a:cs typeface="+mn-cs"/>
                </a:rPr>
                <a:t>Federal</a:t>
              </a:r>
            </a:p>
            <a:p>
              <a:pPr marL="0" marR="0" lvl="0" indent="0" algn="ctr" defTabSz="933450" eaLnBrk="1" fontAlgn="auto" latinLnBrk="0" hangingPunct="1">
                <a:lnSpc>
                  <a:spcPct val="90000"/>
                </a:lnSpc>
                <a:spcBef>
                  <a:spcPct val="0"/>
                </a:spcBef>
                <a:spcAft>
                  <a:spcPct val="35000"/>
                </a:spcAft>
                <a:buClrTx/>
                <a:buSzTx/>
                <a:buFontTx/>
                <a:buNone/>
                <a:tabLst/>
                <a:defRPr/>
              </a:pPr>
              <a:r>
                <a:rPr kumimoji="0" lang="en-US" sz="2100" b="0" i="0" u="none" strike="noStrike" kern="1200" cap="none" spc="0" normalizeH="0" baseline="0" noProof="0" dirty="0">
                  <a:ln>
                    <a:noFill/>
                  </a:ln>
                  <a:solidFill>
                    <a:srgbClr val="BF152F"/>
                  </a:solidFill>
                  <a:effectLst/>
                  <a:uLnTx/>
                  <a:uFillTx/>
                  <a:latin typeface="Arial"/>
                  <a:ea typeface="+mn-ea"/>
                  <a:cs typeface="+mn-cs"/>
                </a:rPr>
                <a:t>USDA</a:t>
              </a:r>
            </a:p>
          </p:txBody>
        </p:sp>
      </p:grpSp>
      <p:grpSp>
        <p:nvGrpSpPr>
          <p:cNvPr id="15" name="Group 14">
            <a:extLst>
              <a:ext uri="{FF2B5EF4-FFF2-40B4-BE49-F238E27FC236}">
                <a16:creationId xmlns:a16="http://schemas.microsoft.com/office/drawing/2014/main" id="{E10F1B16-E123-4E78-A114-FE7171236E10}"/>
              </a:ext>
            </a:extLst>
          </p:cNvPr>
          <p:cNvGrpSpPr/>
          <p:nvPr/>
        </p:nvGrpSpPr>
        <p:grpSpPr>
          <a:xfrm>
            <a:off x="3740095" y="1371021"/>
            <a:ext cx="1663810" cy="1081476"/>
            <a:chOff x="1885386" y="913230"/>
            <a:chExt cx="1663810" cy="1081476"/>
          </a:xfrm>
        </p:grpSpPr>
        <p:sp>
          <p:nvSpPr>
            <p:cNvPr id="19" name="Rectangle: Top Corners Rounded 18">
              <a:extLst>
                <a:ext uri="{FF2B5EF4-FFF2-40B4-BE49-F238E27FC236}">
                  <a16:creationId xmlns:a16="http://schemas.microsoft.com/office/drawing/2014/main" id="{A6DBF667-6A1A-451C-9665-351598DF8533}"/>
                </a:ext>
              </a:extLst>
            </p:cNvPr>
            <p:cNvSpPr/>
            <p:nvPr/>
          </p:nvSpPr>
          <p:spPr>
            <a:xfrm>
              <a:off x="1885386" y="913230"/>
              <a:ext cx="1663810" cy="1081476"/>
            </a:xfrm>
            <a:prstGeom prst="round2SameRect">
              <a:avLst/>
            </a:prstGeom>
            <a:solidFill>
              <a:srgbClr val="DDDDDD">
                <a:hueOff val="0"/>
                <a:satOff val="0"/>
                <a:lumOff val="0"/>
                <a:alphaOff val="0"/>
              </a:srgbClr>
            </a:solidFill>
            <a:ln w="25400" cap="flat" cmpd="sng" algn="ctr">
              <a:solidFill>
                <a:sysClr val="window" lastClr="FFFFFF">
                  <a:hueOff val="0"/>
                  <a:satOff val="0"/>
                  <a:lumOff val="0"/>
                  <a:alphaOff val="0"/>
                </a:sysClr>
              </a:solidFill>
              <a:prstDash val="solid"/>
            </a:ln>
            <a:effectLst/>
          </p:spPr>
        </p:sp>
        <p:sp>
          <p:nvSpPr>
            <p:cNvPr id="20" name="Rectangle: Top Corners Rounded 6">
              <a:extLst>
                <a:ext uri="{FF2B5EF4-FFF2-40B4-BE49-F238E27FC236}">
                  <a16:creationId xmlns:a16="http://schemas.microsoft.com/office/drawing/2014/main" id="{D4A95A14-9790-42F0-91DE-13D5553AF9F5}"/>
                </a:ext>
              </a:extLst>
            </p:cNvPr>
            <p:cNvSpPr txBox="1"/>
            <p:nvPr/>
          </p:nvSpPr>
          <p:spPr>
            <a:xfrm>
              <a:off x="1938179" y="966023"/>
              <a:ext cx="1558224" cy="1028683"/>
            </a:xfrm>
            <a:prstGeom prst="rect">
              <a:avLst/>
            </a:prstGeom>
            <a:noFill/>
            <a:ln>
              <a:noFill/>
            </a:ln>
            <a:effectLst/>
          </p:spPr>
          <p:txBody>
            <a:bodyPr spcFirstLastPara="0" vert="horz" wrap="square" lIns="80010" tIns="26670" rIns="80010" bIns="26670" numCol="1" spcCol="1270" anchor="ctr" anchorCtr="0">
              <a:noAutofit/>
            </a:bodyPr>
            <a:lstStyle/>
            <a:p>
              <a:pPr marL="0" marR="0" lvl="0" indent="0" algn="ctr" defTabSz="933450" eaLnBrk="1" fontAlgn="auto" latinLnBrk="0" hangingPunct="1">
                <a:lnSpc>
                  <a:spcPct val="90000"/>
                </a:lnSpc>
                <a:spcBef>
                  <a:spcPct val="0"/>
                </a:spcBef>
                <a:spcAft>
                  <a:spcPct val="35000"/>
                </a:spcAft>
                <a:buClrTx/>
                <a:buSzTx/>
                <a:buFontTx/>
                <a:buNone/>
                <a:tabLst/>
                <a:defRPr/>
              </a:pPr>
              <a:r>
                <a:rPr kumimoji="0" lang="en-US" sz="2100" b="0" i="0" u="none" strike="noStrike" kern="1200" cap="none" spc="0" normalizeH="0" baseline="0" noProof="0" dirty="0">
                  <a:ln>
                    <a:noFill/>
                  </a:ln>
                  <a:solidFill>
                    <a:sysClr val="windowText" lastClr="000000"/>
                  </a:solidFill>
                  <a:effectLst/>
                  <a:uLnTx/>
                  <a:uFillTx/>
                  <a:latin typeface="Arial"/>
                  <a:ea typeface="+mn-ea"/>
                  <a:cs typeface="+mn-cs"/>
                </a:rPr>
                <a:t>State</a:t>
              </a:r>
            </a:p>
            <a:p>
              <a:pPr marL="0" marR="0" lvl="0" indent="0" algn="ctr" defTabSz="933450" eaLnBrk="1" fontAlgn="auto" latinLnBrk="0" hangingPunct="1">
                <a:lnSpc>
                  <a:spcPct val="90000"/>
                </a:lnSpc>
                <a:spcBef>
                  <a:spcPct val="0"/>
                </a:spcBef>
                <a:spcAft>
                  <a:spcPct val="35000"/>
                </a:spcAft>
                <a:buClrTx/>
                <a:buSzTx/>
                <a:buFontTx/>
                <a:buNone/>
                <a:tabLst/>
                <a:defRPr/>
              </a:pPr>
              <a:r>
                <a:rPr kumimoji="0" lang="en-US" sz="2100" b="0" i="0" u="none" strike="noStrike" kern="1200" cap="none" spc="0" normalizeH="0" baseline="0" noProof="0" dirty="0">
                  <a:ln>
                    <a:noFill/>
                  </a:ln>
                  <a:solidFill>
                    <a:srgbClr val="BF152F"/>
                  </a:solidFill>
                  <a:effectLst/>
                  <a:uLnTx/>
                  <a:uFillTx/>
                  <a:latin typeface="Arial"/>
                  <a:ea typeface="+mn-ea"/>
                  <a:cs typeface="+mn-cs"/>
                </a:rPr>
                <a:t>LGU</a:t>
              </a:r>
            </a:p>
          </p:txBody>
        </p:sp>
      </p:grpSp>
      <p:grpSp>
        <p:nvGrpSpPr>
          <p:cNvPr id="16" name="Group 15">
            <a:extLst>
              <a:ext uri="{FF2B5EF4-FFF2-40B4-BE49-F238E27FC236}">
                <a16:creationId xmlns:a16="http://schemas.microsoft.com/office/drawing/2014/main" id="{B50EBEAD-C380-4740-B325-9895677DA7E1}"/>
              </a:ext>
            </a:extLst>
          </p:cNvPr>
          <p:cNvGrpSpPr/>
          <p:nvPr/>
        </p:nvGrpSpPr>
        <p:grpSpPr>
          <a:xfrm>
            <a:off x="5623889" y="1994724"/>
            <a:ext cx="1663810" cy="1081476"/>
            <a:chOff x="3769180" y="1589726"/>
            <a:chExt cx="1663810" cy="1081476"/>
          </a:xfrm>
        </p:grpSpPr>
        <p:sp>
          <p:nvSpPr>
            <p:cNvPr id="17" name="Rectangle: Top Corners Rounded 16">
              <a:extLst>
                <a:ext uri="{FF2B5EF4-FFF2-40B4-BE49-F238E27FC236}">
                  <a16:creationId xmlns:a16="http://schemas.microsoft.com/office/drawing/2014/main" id="{06D402E7-549E-4373-AAFD-B02012F0D36C}"/>
                </a:ext>
              </a:extLst>
            </p:cNvPr>
            <p:cNvSpPr/>
            <p:nvPr/>
          </p:nvSpPr>
          <p:spPr>
            <a:xfrm rot="2400000">
              <a:off x="3769180" y="1589726"/>
              <a:ext cx="1663810" cy="1081476"/>
            </a:xfrm>
            <a:prstGeom prst="round2SameRect">
              <a:avLst/>
            </a:prstGeom>
            <a:solidFill>
              <a:srgbClr val="DDDDDD">
                <a:hueOff val="0"/>
                <a:satOff val="0"/>
                <a:lumOff val="0"/>
                <a:alphaOff val="0"/>
              </a:srgbClr>
            </a:solidFill>
            <a:ln w="25400" cap="flat" cmpd="sng" algn="ctr">
              <a:solidFill>
                <a:sysClr val="window" lastClr="FFFFFF">
                  <a:hueOff val="0"/>
                  <a:satOff val="0"/>
                  <a:lumOff val="0"/>
                  <a:alphaOff val="0"/>
                </a:sysClr>
              </a:solidFill>
              <a:prstDash val="solid"/>
            </a:ln>
            <a:effectLst/>
          </p:spPr>
        </p:sp>
        <p:sp>
          <p:nvSpPr>
            <p:cNvPr id="18" name="Rectangle: Top Corners Rounded 8">
              <a:extLst>
                <a:ext uri="{FF2B5EF4-FFF2-40B4-BE49-F238E27FC236}">
                  <a16:creationId xmlns:a16="http://schemas.microsoft.com/office/drawing/2014/main" id="{9EFCC031-A7C4-406E-A12B-62DD924E637F}"/>
                </a:ext>
              </a:extLst>
            </p:cNvPr>
            <p:cNvSpPr txBox="1"/>
            <p:nvPr/>
          </p:nvSpPr>
          <p:spPr>
            <a:xfrm rot="2400000">
              <a:off x="3805006" y="1636343"/>
              <a:ext cx="1558224" cy="1028683"/>
            </a:xfrm>
            <a:prstGeom prst="rect">
              <a:avLst/>
            </a:prstGeom>
            <a:noFill/>
            <a:ln>
              <a:noFill/>
            </a:ln>
            <a:effectLst/>
          </p:spPr>
          <p:txBody>
            <a:bodyPr spcFirstLastPara="0" vert="horz" wrap="square" lIns="80010" tIns="26670" rIns="80010" bIns="26670" numCol="1" spcCol="1270" anchor="ctr" anchorCtr="0">
              <a:noAutofit/>
            </a:bodyPr>
            <a:lstStyle/>
            <a:p>
              <a:pPr marL="0" marR="0" lvl="0" indent="0" algn="ctr" defTabSz="933450" eaLnBrk="1" fontAlgn="auto" latinLnBrk="0" hangingPunct="1">
                <a:lnSpc>
                  <a:spcPct val="90000"/>
                </a:lnSpc>
                <a:spcBef>
                  <a:spcPct val="0"/>
                </a:spcBef>
                <a:spcAft>
                  <a:spcPct val="35000"/>
                </a:spcAft>
                <a:buClrTx/>
                <a:buSzTx/>
                <a:buFontTx/>
                <a:buNone/>
                <a:tabLst/>
                <a:defRPr/>
              </a:pPr>
              <a:r>
                <a:rPr kumimoji="0" lang="en-US" sz="2100" b="0" i="0" u="none" strike="noStrike" kern="1200" cap="none" spc="0" normalizeH="0" baseline="0" noProof="0" dirty="0">
                  <a:ln>
                    <a:noFill/>
                  </a:ln>
                  <a:solidFill>
                    <a:sysClr val="windowText" lastClr="000000"/>
                  </a:solidFill>
                  <a:effectLst/>
                  <a:uLnTx/>
                  <a:uFillTx/>
                  <a:latin typeface="Arial"/>
                  <a:ea typeface="+mn-ea"/>
                  <a:cs typeface="+mn-cs"/>
                </a:rPr>
                <a:t>Local</a:t>
              </a:r>
            </a:p>
            <a:p>
              <a:pPr marL="0" marR="0" lvl="0" indent="0" algn="ctr" defTabSz="933450" eaLnBrk="1" fontAlgn="auto" latinLnBrk="0" hangingPunct="1">
                <a:lnSpc>
                  <a:spcPct val="90000"/>
                </a:lnSpc>
                <a:spcBef>
                  <a:spcPct val="0"/>
                </a:spcBef>
                <a:spcAft>
                  <a:spcPct val="35000"/>
                </a:spcAft>
                <a:buClrTx/>
                <a:buSzTx/>
                <a:buFontTx/>
                <a:buNone/>
                <a:tabLst/>
                <a:defRPr/>
              </a:pPr>
              <a:r>
                <a:rPr kumimoji="0" lang="en-US" sz="2100" b="0" i="0" u="none" strike="noStrike" kern="1200" cap="none" spc="0" normalizeH="0" baseline="0" noProof="0" dirty="0">
                  <a:ln>
                    <a:noFill/>
                  </a:ln>
                  <a:solidFill>
                    <a:srgbClr val="BF152F"/>
                  </a:solidFill>
                  <a:effectLst/>
                  <a:uLnTx/>
                  <a:uFillTx/>
                  <a:latin typeface="Arial"/>
                  <a:ea typeface="+mn-ea"/>
                  <a:cs typeface="+mn-cs"/>
                </a:rPr>
                <a:t>County office</a:t>
              </a:r>
            </a:p>
          </p:txBody>
        </p:sp>
      </p:grpSp>
      <p:pic>
        <p:nvPicPr>
          <p:cNvPr id="23" name="Picture 22">
            <a:extLst>
              <a:ext uri="{FF2B5EF4-FFF2-40B4-BE49-F238E27FC236}">
                <a16:creationId xmlns:a16="http://schemas.microsoft.com/office/drawing/2014/main" id="{7264330A-BC94-4574-9798-2FEEE8C66D7F}"/>
              </a:ext>
            </a:extLst>
          </p:cNvPr>
          <p:cNvPicPr>
            <a:picLocks noChangeAspect="1"/>
          </p:cNvPicPr>
          <p:nvPr/>
        </p:nvPicPr>
        <p:blipFill>
          <a:blip r:embed="rId3"/>
          <a:stretch>
            <a:fillRect/>
          </a:stretch>
        </p:blipFill>
        <p:spPr>
          <a:xfrm>
            <a:off x="2957460" y="2842973"/>
            <a:ext cx="3639627" cy="1316850"/>
          </a:xfrm>
          <a:prstGeom prst="rect">
            <a:avLst/>
          </a:prstGeom>
        </p:spPr>
      </p:pic>
      <p:pic>
        <p:nvPicPr>
          <p:cNvPr id="24" name="Picture 23">
            <a:extLst>
              <a:ext uri="{FF2B5EF4-FFF2-40B4-BE49-F238E27FC236}">
                <a16:creationId xmlns:a16="http://schemas.microsoft.com/office/drawing/2014/main" id="{4CEA08DA-F70B-41B6-9935-4149CF80CE8F}"/>
              </a:ext>
            </a:extLst>
          </p:cNvPr>
          <p:cNvPicPr>
            <a:picLocks noChangeAspect="1"/>
          </p:cNvPicPr>
          <p:nvPr/>
        </p:nvPicPr>
        <p:blipFill>
          <a:blip r:embed="rId4"/>
          <a:stretch>
            <a:fillRect/>
          </a:stretch>
        </p:blipFill>
        <p:spPr>
          <a:xfrm>
            <a:off x="1201054" y="4337615"/>
            <a:ext cx="1316850" cy="1316850"/>
          </a:xfrm>
          <a:prstGeom prst="rect">
            <a:avLst/>
          </a:prstGeom>
        </p:spPr>
      </p:pic>
      <p:pic>
        <p:nvPicPr>
          <p:cNvPr id="25" name="Picture 24">
            <a:extLst>
              <a:ext uri="{FF2B5EF4-FFF2-40B4-BE49-F238E27FC236}">
                <a16:creationId xmlns:a16="http://schemas.microsoft.com/office/drawing/2014/main" id="{AEE2DF11-13D6-449C-B61B-5503DFE03875}"/>
              </a:ext>
            </a:extLst>
          </p:cNvPr>
          <p:cNvPicPr>
            <a:picLocks noChangeAspect="1"/>
          </p:cNvPicPr>
          <p:nvPr/>
        </p:nvPicPr>
        <p:blipFill>
          <a:blip r:embed="rId5"/>
          <a:stretch>
            <a:fillRect/>
          </a:stretch>
        </p:blipFill>
        <p:spPr>
          <a:xfrm>
            <a:off x="2868893" y="4277342"/>
            <a:ext cx="1316850" cy="1316850"/>
          </a:xfrm>
          <a:prstGeom prst="rect">
            <a:avLst/>
          </a:prstGeom>
        </p:spPr>
      </p:pic>
      <p:pic>
        <p:nvPicPr>
          <p:cNvPr id="26" name="Picture 25">
            <a:extLst>
              <a:ext uri="{FF2B5EF4-FFF2-40B4-BE49-F238E27FC236}">
                <a16:creationId xmlns:a16="http://schemas.microsoft.com/office/drawing/2014/main" id="{4497F4B0-4D4A-400E-B73D-912C3B16708B}"/>
              </a:ext>
            </a:extLst>
          </p:cNvPr>
          <p:cNvPicPr>
            <a:picLocks noChangeAspect="1"/>
          </p:cNvPicPr>
          <p:nvPr/>
        </p:nvPicPr>
        <p:blipFill>
          <a:blip r:embed="rId6"/>
          <a:stretch>
            <a:fillRect/>
          </a:stretch>
        </p:blipFill>
        <p:spPr>
          <a:xfrm>
            <a:off x="4521270" y="4277342"/>
            <a:ext cx="1316850" cy="1316850"/>
          </a:xfrm>
          <a:prstGeom prst="rect">
            <a:avLst/>
          </a:prstGeom>
        </p:spPr>
      </p:pic>
      <p:pic>
        <p:nvPicPr>
          <p:cNvPr id="27" name="Picture 26">
            <a:extLst>
              <a:ext uri="{FF2B5EF4-FFF2-40B4-BE49-F238E27FC236}">
                <a16:creationId xmlns:a16="http://schemas.microsoft.com/office/drawing/2014/main" id="{805D1509-833F-4180-8710-463924E189CD}"/>
              </a:ext>
            </a:extLst>
          </p:cNvPr>
          <p:cNvPicPr>
            <a:picLocks noChangeAspect="1"/>
          </p:cNvPicPr>
          <p:nvPr/>
        </p:nvPicPr>
        <p:blipFill>
          <a:blip r:embed="rId7"/>
          <a:stretch>
            <a:fillRect/>
          </a:stretch>
        </p:blipFill>
        <p:spPr>
          <a:xfrm>
            <a:off x="6173647" y="4230009"/>
            <a:ext cx="1374164" cy="1374164"/>
          </a:xfrm>
          <a:prstGeom prst="rect">
            <a:avLst/>
          </a:prstGeom>
        </p:spPr>
      </p:pic>
      <p:sp>
        <p:nvSpPr>
          <p:cNvPr id="28" name="TextBox 27">
            <a:extLst>
              <a:ext uri="{FF2B5EF4-FFF2-40B4-BE49-F238E27FC236}">
                <a16:creationId xmlns:a16="http://schemas.microsoft.com/office/drawing/2014/main" id="{C489F118-BDB5-421F-8108-AF09F321DA7D}"/>
              </a:ext>
            </a:extLst>
          </p:cNvPr>
          <p:cNvSpPr txBox="1"/>
          <p:nvPr/>
        </p:nvSpPr>
        <p:spPr>
          <a:xfrm>
            <a:off x="1131872" y="5601672"/>
            <a:ext cx="1545616" cy="246221"/>
          </a:xfrm>
          <a:prstGeom prst="rect">
            <a:avLst/>
          </a:prstGeom>
          <a:noFill/>
        </p:spPr>
        <p:txBody>
          <a:bodyPr wrap="none" rtlCol="0">
            <a:spAutoFit/>
          </a:bodyPr>
          <a:lstStyle/>
          <a:p>
            <a:r>
              <a:rPr lang="en-US" sz="1000" dirty="0"/>
              <a:t>4-H Youth Development</a:t>
            </a:r>
          </a:p>
        </p:txBody>
      </p:sp>
      <p:sp>
        <p:nvSpPr>
          <p:cNvPr id="30" name="TextBox 29">
            <a:extLst>
              <a:ext uri="{FF2B5EF4-FFF2-40B4-BE49-F238E27FC236}">
                <a16:creationId xmlns:a16="http://schemas.microsoft.com/office/drawing/2014/main" id="{2419F232-C949-424A-B50E-7C1B7D7B4933}"/>
              </a:ext>
            </a:extLst>
          </p:cNvPr>
          <p:cNvSpPr txBox="1"/>
          <p:nvPr/>
        </p:nvSpPr>
        <p:spPr>
          <a:xfrm>
            <a:off x="2800159" y="5594192"/>
            <a:ext cx="1619354" cy="246221"/>
          </a:xfrm>
          <a:prstGeom prst="rect">
            <a:avLst/>
          </a:prstGeom>
          <a:noFill/>
        </p:spPr>
        <p:txBody>
          <a:bodyPr wrap="none" rtlCol="0">
            <a:spAutoFit/>
          </a:bodyPr>
          <a:lstStyle/>
          <a:p>
            <a:r>
              <a:rPr lang="en-US" sz="1000" dirty="0"/>
              <a:t>Community Development</a:t>
            </a:r>
          </a:p>
        </p:txBody>
      </p:sp>
      <p:sp>
        <p:nvSpPr>
          <p:cNvPr id="31" name="TextBox 30">
            <a:extLst>
              <a:ext uri="{FF2B5EF4-FFF2-40B4-BE49-F238E27FC236}">
                <a16:creationId xmlns:a16="http://schemas.microsoft.com/office/drawing/2014/main" id="{0EF5F90D-B5B0-4452-BAF5-444149B6C9DC}"/>
              </a:ext>
            </a:extLst>
          </p:cNvPr>
          <p:cNvSpPr txBox="1"/>
          <p:nvPr/>
        </p:nvSpPr>
        <p:spPr>
          <a:xfrm>
            <a:off x="4468023" y="5601672"/>
            <a:ext cx="1619354" cy="400110"/>
          </a:xfrm>
          <a:prstGeom prst="rect">
            <a:avLst/>
          </a:prstGeom>
          <a:noFill/>
        </p:spPr>
        <p:txBody>
          <a:bodyPr wrap="square" rtlCol="0">
            <a:spAutoFit/>
          </a:bodyPr>
          <a:lstStyle/>
          <a:p>
            <a:r>
              <a:rPr lang="en-US" sz="1000" dirty="0"/>
              <a:t>Ag and Natural Resources</a:t>
            </a:r>
          </a:p>
        </p:txBody>
      </p:sp>
      <p:sp>
        <p:nvSpPr>
          <p:cNvPr id="33" name="TextBox 32">
            <a:extLst>
              <a:ext uri="{FF2B5EF4-FFF2-40B4-BE49-F238E27FC236}">
                <a16:creationId xmlns:a16="http://schemas.microsoft.com/office/drawing/2014/main" id="{DBF963F6-A7A2-4D41-86D4-53BA3903A10F}"/>
              </a:ext>
            </a:extLst>
          </p:cNvPr>
          <p:cNvSpPr txBox="1"/>
          <p:nvPr/>
        </p:nvSpPr>
        <p:spPr>
          <a:xfrm>
            <a:off x="6135887" y="5640358"/>
            <a:ext cx="1619354" cy="400110"/>
          </a:xfrm>
          <a:prstGeom prst="rect">
            <a:avLst/>
          </a:prstGeom>
          <a:noFill/>
        </p:spPr>
        <p:txBody>
          <a:bodyPr wrap="square" rtlCol="0">
            <a:spAutoFit/>
          </a:bodyPr>
          <a:lstStyle/>
          <a:p>
            <a:r>
              <a:rPr lang="en-US" sz="1000" dirty="0"/>
              <a:t>Family and Consumer Sciences</a:t>
            </a:r>
          </a:p>
        </p:txBody>
      </p:sp>
    </p:spTree>
    <p:extLst>
      <p:ext uri="{BB962C8B-B14F-4D97-AF65-F5344CB8AC3E}">
        <p14:creationId xmlns:p14="http://schemas.microsoft.com/office/powerpoint/2010/main" val="609259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0BC59-E321-49AF-A2A4-414D13B4CDD7}"/>
              </a:ext>
            </a:extLst>
          </p:cNvPr>
          <p:cNvSpPr>
            <a:spLocks noGrp="1"/>
          </p:cNvSpPr>
          <p:nvPr>
            <p:ph type="title"/>
          </p:nvPr>
        </p:nvSpPr>
        <p:spPr/>
        <p:txBody>
          <a:bodyPr/>
          <a:lstStyle/>
          <a:p>
            <a:r>
              <a:rPr lang="en-US" dirty="0"/>
              <a:t>OSU Extension</a:t>
            </a:r>
          </a:p>
        </p:txBody>
      </p:sp>
      <p:sp>
        <p:nvSpPr>
          <p:cNvPr id="3" name="Content Placeholder 2">
            <a:extLst>
              <a:ext uri="{FF2B5EF4-FFF2-40B4-BE49-F238E27FC236}">
                <a16:creationId xmlns:a16="http://schemas.microsoft.com/office/drawing/2014/main" id="{ADBEA831-BB6F-4558-B6C9-9DD0EA0464E0}"/>
              </a:ext>
            </a:extLst>
          </p:cNvPr>
          <p:cNvSpPr>
            <a:spLocks noGrp="1"/>
          </p:cNvSpPr>
          <p:nvPr>
            <p:ph idx="1"/>
          </p:nvPr>
        </p:nvSpPr>
        <p:spPr/>
        <p:txBody>
          <a:bodyPr/>
          <a:lstStyle/>
          <a:p>
            <a:pPr marL="0" indent="0">
              <a:buNone/>
            </a:pPr>
            <a:endParaRPr lang="en-US" dirty="0"/>
          </a:p>
          <a:p>
            <a:pPr marL="0" indent="0">
              <a:buNone/>
            </a:pPr>
            <a:endParaRPr lang="en-US" dirty="0"/>
          </a:p>
          <a:p>
            <a:pPr marL="0" indent="0" algn="ctr">
              <a:buNone/>
            </a:pPr>
            <a:r>
              <a:rPr lang="en-US" sz="3600" b="1" dirty="0"/>
              <a:t>Mission</a:t>
            </a:r>
          </a:p>
          <a:p>
            <a:pPr marL="457200" lvl="1" indent="0" algn="ctr">
              <a:buNone/>
            </a:pPr>
            <a:r>
              <a:rPr lang="en-US" b="1" dirty="0"/>
              <a:t>We create opportunities for people to explore how science-based knowledge can improve social, economic and environmental conditions.</a:t>
            </a:r>
          </a:p>
          <a:p>
            <a:pPr lvl="1"/>
            <a:endParaRPr lang="en-US" b="1" dirty="0"/>
          </a:p>
          <a:p>
            <a:pPr marL="457200" lvl="1" indent="0">
              <a:buNone/>
            </a:pPr>
            <a:endParaRPr lang="en-US" dirty="0"/>
          </a:p>
        </p:txBody>
      </p:sp>
    </p:spTree>
    <p:extLst>
      <p:ext uri="{BB962C8B-B14F-4D97-AF65-F5344CB8AC3E}">
        <p14:creationId xmlns:p14="http://schemas.microsoft.com/office/powerpoint/2010/main" val="358397704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3714</TotalTime>
  <Words>1588</Words>
  <Application>Microsoft Office PowerPoint</Application>
  <PresentationFormat>On-screen Show (4:3)</PresentationFormat>
  <Paragraphs>182</Paragraphs>
  <Slides>20</Slides>
  <Notes>20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20</vt:i4>
      </vt:variant>
    </vt:vector>
  </HeadingPairs>
  <TitlesOfParts>
    <vt:vector size="26" baseType="lpstr">
      <vt:lpstr>Arial</vt:lpstr>
      <vt:lpstr>Calibri</vt:lpstr>
      <vt:lpstr>Cambria</vt:lpstr>
      <vt:lpstr>Roboto</vt:lpstr>
      <vt:lpstr>Office Theme</vt:lpstr>
      <vt:lpstr>2_Custom Design</vt:lpstr>
      <vt:lpstr>Ohio State Extension Public Health AmeriCorps </vt:lpstr>
      <vt:lpstr>Agenda</vt:lpstr>
      <vt:lpstr>The Challenge </vt:lpstr>
      <vt:lpstr>4 in 5 Physicians Surveyed</vt:lpstr>
      <vt:lpstr>PowerPoint Presentation</vt:lpstr>
      <vt:lpstr>Improving the Health of Ohio through Evidenced-Based Strategies</vt:lpstr>
      <vt:lpstr>A sustainable compelling vision for advancing the health of Ohio may be found at the intersections of…</vt:lpstr>
      <vt:lpstr>PowerPoint Presentation</vt:lpstr>
      <vt:lpstr>OSU Extension</vt:lpstr>
      <vt:lpstr>Core Themes</vt:lpstr>
      <vt:lpstr>Public Health AmeriCorps</vt:lpstr>
      <vt:lpstr>E-PHAC- The Ohio State University Extension Public Health AmeriCorps project  </vt:lpstr>
      <vt:lpstr>E-PHAC</vt:lpstr>
      <vt:lpstr>E-PHAC Goals at a Glance</vt:lpstr>
      <vt:lpstr>Ohio Health Alliance </vt:lpstr>
      <vt:lpstr>Entities devoted to community partnerships can include…</vt:lpstr>
      <vt:lpstr>Our Opportunity</vt:lpstr>
      <vt:lpstr>The Public Health Ecosystem Model to Engage Community Members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Wofford</dc:creator>
  <cp:lastModifiedBy>Bebo, Pat</cp:lastModifiedBy>
  <cp:revision>18</cp:revision>
  <cp:lastPrinted>2022-08-02T14:30:56Z</cp:lastPrinted>
  <dcterms:created xsi:type="dcterms:W3CDTF">2021-04-21T05:09:17Z</dcterms:created>
  <dcterms:modified xsi:type="dcterms:W3CDTF">2022-08-04T15:33:23Z</dcterms:modified>
</cp:coreProperties>
</file>